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6" r:id="rId5"/>
    <p:sldMasterId id="2147483747" r:id="rId6"/>
    <p:sldMasterId id="2147483748" r:id="rId7"/>
    <p:sldMasterId id="214748374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y="5143500" cx="9144000"/>
  <p:notesSz cx="6858000" cy="9144000"/>
  <p:embeddedFontLst>
    <p:embeddedFont>
      <p:font typeface="Red Hat Text Medium"/>
      <p:regular r:id="rId35"/>
      <p:bold r:id="rId36"/>
      <p:italic r:id="rId37"/>
      <p:boldItalic r:id="rId38"/>
    </p:embeddedFont>
    <p:embeddedFont>
      <p:font typeface="Proxima Nova"/>
      <p:regular r:id="rId39"/>
      <p:bold r:id="rId40"/>
      <p:italic r:id="rId41"/>
      <p:boldItalic r:id="rId42"/>
    </p:embeddedFont>
    <p:embeddedFont>
      <p:font typeface="Overpass"/>
      <p:regular r:id="rId43"/>
      <p:bold r:id="rId44"/>
      <p:italic r:id="rId45"/>
      <p:boldItalic r:id="rId46"/>
    </p:embeddedFont>
    <p:embeddedFont>
      <p:font typeface="Red Hat Display Medium"/>
      <p:regular r:id="rId47"/>
      <p:bold r:id="rId48"/>
      <p:italic r:id="rId49"/>
      <p:boldItalic r:id="rId50"/>
    </p:embeddedFont>
    <p:embeddedFont>
      <p:font typeface="Overpass Light"/>
      <p:regular r:id="rId51"/>
      <p:bold r:id="rId52"/>
      <p:italic r:id="rId53"/>
      <p:boldItalic r:id="rId54"/>
    </p:embeddedFont>
    <p:embeddedFont>
      <p:font typeface="Red Hat Display"/>
      <p:regular r:id="rId55"/>
      <p:bold r:id="rId56"/>
      <p:italic r:id="rId57"/>
      <p:boldItalic r:id="rId58"/>
    </p:embeddedFont>
    <p:embeddedFont>
      <p:font typeface="Overpass SemiBold"/>
      <p:regular r:id="rId59"/>
      <p:bold r:id="rId60"/>
      <p:italic r:id="rId61"/>
      <p:boldItalic r:id="rId62"/>
    </p:embeddedFont>
    <p:embeddedFont>
      <p:font typeface="Red Hat Tex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BC57E2-AD30-40C2-B7D5-A2ADF2215D09}">
  <a:tblStyle styleId="{1EBC57E2-AD30-40C2-B7D5-A2ADF2215D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2531890-F212-4833-93CD-FA9251A6CB55}"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Overpass-bold.fntdata"/><Relationship Id="rId43" Type="http://schemas.openxmlformats.org/officeDocument/2006/relationships/font" Target="fonts/Overpass-regular.fntdata"/><Relationship Id="rId46" Type="http://schemas.openxmlformats.org/officeDocument/2006/relationships/font" Target="fonts/Overpass-boldItalic.fntdata"/><Relationship Id="rId45" Type="http://schemas.openxmlformats.org/officeDocument/2006/relationships/font" Target="fonts/Overpas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edHatDisplayMedium-bold.fntdata"/><Relationship Id="rId47" Type="http://schemas.openxmlformats.org/officeDocument/2006/relationships/font" Target="fonts/RedHatDisplayMedium-regular.fntdata"/><Relationship Id="rId49" Type="http://schemas.openxmlformats.org/officeDocument/2006/relationships/font" Target="fonts/RedHatDisplay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font" Target="fonts/RedHatTextMedium-regular.fntdata"/><Relationship Id="rId34" Type="http://schemas.openxmlformats.org/officeDocument/2006/relationships/slide" Target="slides/slide25.xml"/><Relationship Id="rId37" Type="http://schemas.openxmlformats.org/officeDocument/2006/relationships/font" Target="fonts/RedHatTextMedium-italic.fntdata"/><Relationship Id="rId36" Type="http://schemas.openxmlformats.org/officeDocument/2006/relationships/font" Target="fonts/RedHatTextMedium-bold.fntdata"/><Relationship Id="rId39" Type="http://schemas.openxmlformats.org/officeDocument/2006/relationships/font" Target="fonts/ProximaNova-regular.fntdata"/><Relationship Id="rId38" Type="http://schemas.openxmlformats.org/officeDocument/2006/relationships/font" Target="fonts/RedHatTextMedium-boldItalic.fntdata"/><Relationship Id="rId62" Type="http://schemas.openxmlformats.org/officeDocument/2006/relationships/font" Target="fonts/OverpassSemiBold-boldItalic.fntdata"/><Relationship Id="rId61" Type="http://schemas.openxmlformats.org/officeDocument/2006/relationships/font" Target="fonts/OverpassSemiBold-italic.fntdata"/><Relationship Id="rId20" Type="http://schemas.openxmlformats.org/officeDocument/2006/relationships/slide" Target="slides/slide11.xml"/><Relationship Id="rId64" Type="http://schemas.openxmlformats.org/officeDocument/2006/relationships/font" Target="fonts/RedHatText-bold.fntdata"/><Relationship Id="rId63" Type="http://schemas.openxmlformats.org/officeDocument/2006/relationships/font" Target="fonts/RedHatText-regular.fntdata"/><Relationship Id="rId22" Type="http://schemas.openxmlformats.org/officeDocument/2006/relationships/slide" Target="slides/slide13.xml"/><Relationship Id="rId66" Type="http://schemas.openxmlformats.org/officeDocument/2006/relationships/font" Target="fonts/RedHatText-boldItalic.fntdata"/><Relationship Id="rId21" Type="http://schemas.openxmlformats.org/officeDocument/2006/relationships/slide" Target="slides/slide12.xml"/><Relationship Id="rId65" Type="http://schemas.openxmlformats.org/officeDocument/2006/relationships/font" Target="fonts/RedHatText-italic.fntdata"/><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OverpassSemiBold-bold.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OverpassLight-regular.fntdata"/><Relationship Id="rId50" Type="http://schemas.openxmlformats.org/officeDocument/2006/relationships/font" Target="fonts/RedHatDisplayMedium-boldItalic.fntdata"/><Relationship Id="rId53" Type="http://schemas.openxmlformats.org/officeDocument/2006/relationships/font" Target="fonts/OverpassLight-italic.fntdata"/><Relationship Id="rId52" Type="http://schemas.openxmlformats.org/officeDocument/2006/relationships/font" Target="fonts/OverpassLight-bold.fntdata"/><Relationship Id="rId11" Type="http://schemas.openxmlformats.org/officeDocument/2006/relationships/slide" Target="slides/slide2.xml"/><Relationship Id="rId55" Type="http://schemas.openxmlformats.org/officeDocument/2006/relationships/font" Target="fonts/RedHatDisplay-regular.fntdata"/><Relationship Id="rId10" Type="http://schemas.openxmlformats.org/officeDocument/2006/relationships/slide" Target="slides/slide1.xml"/><Relationship Id="rId54" Type="http://schemas.openxmlformats.org/officeDocument/2006/relationships/font" Target="fonts/OverpassLight-boldItalic.fntdata"/><Relationship Id="rId13" Type="http://schemas.openxmlformats.org/officeDocument/2006/relationships/slide" Target="slides/slide4.xml"/><Relationship Id="rId57" Type="http://schemas.openxmlformats.org/officeDocument/2006/relationships/font" Target="fonts/RedHatDisplay-italic.fntdata"/><Relationship Id="rId12" Type="http://schemas.openxmlformats.org/officeDocument/2006/relationships/slide" Target="slides/slide3.xml"/><Relationship Id="rId56" Type="http://schemas.openxmlformats.org/officeDocument/2006/relationships/font" Target="fonts/RedHatDisplay-bold.fntdata"/><Relationship Id="rId15" Type="http://schemas.openxmlformats.org/officeDocument/2006/relationships/slide" Target="slides/slide6.xml"/><Relationship Id="rId59" Type="http://schemas.openxmlformats.org/officeDocument/2006/relationships/font" Target="fonts/OverpassSemiBold-regular.fntdata"/><Relationship Id="rId14" Type="http://schemas.openxmlformats.org/officeDocument/2006/relationships/slide" Target="slides/slide5.xml"/><Relationship Id="rId58" Type="http://schemas.openxmlformats.org/officeDocument/2006/relationships/font" Target="fonts/RedHatDisplay-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07f025998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107f025998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07f025998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g107f0259981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02de2734c5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g102de2734c5_0_20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1" name="Google Shape;12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f1655dc9c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1" name="Google Shape;1281;gf1655dc9c1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f1655dc9c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gf1655dc9c1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3" name="Google Shape;132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0" name="Google Shape;134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8" name="Google Shape;134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1" name="Google Shape;137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02de2734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02de2734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t/>
            </a:r>
            <a:endParaRPr>
              <a:latin typeface="Red Hat Text"/>
              <a:ea typeface="Red Hat Text"/>
              <a:cs typeface="Red Hat Text"/>
              <a:sym typeface="Red Hat Tex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02de2734c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02de2734c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t/>
            </a:r>
            <a:endParaRPr>
              <a:latin typeface="Red Hat Text"/>
              <a:ea typeface="Red Hat Text"/>
              <a:cs typeface="Red Hat Text"/>
              <a:sym typeface="Red Hat Tex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02de2734c5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02de2734c5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image" Target="../media/image4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3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4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3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5.png"/><Relationship Id="rId7" Type="http://schemas.openxmlformats.org/officeDocument/2006/relationships/image" Target="../media/image4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3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4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4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3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 Id="rId3"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 Id="rId3"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8.png"/><Relationship Id="rId4" Type="http://schemas.openxmlformats.org/officeDocument/2006/relationships/image" Target="../media/image5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5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5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5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5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1" name="Google Shape;11;p2"/>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12" name="Google Shape;12;p2"/>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13" name="Google Shape;13;p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 name="Google Shape;14;p2"/>
          <p:cNvSpPr txBox="1"/>
          <p:nvPr>
            <p:ph idx="1" type="subTitle"/>
          </p:nvPr>
        </p:nvSpPr>
        <p:spPr>
          <a:xfrm>
            <a:off x="4245394" y="2978738"/>
            <a:ext cx="3334800" cy="685800"/>
          </a:xfrm>
          <a:prstGeom prst="rect">
            <a:avLst/>
          </a:prstGeom>
          <a:noFill/>
          <a:ln>
            <a:noFill/>
          </a:ln>
        </p:spPr>
        <p:txBody>
          <a:bodyPr anchorCtr="0" anchor="t" bIns="91425" lIns="91425" spcFirstLastPara="1" rIns="91425" wrap="square" tIns="91425">
            <a:noAutofit/>
          </a:bodyPr>
          <a:lstStyle>
            <a:lvl1pPr lvl="0" algn="l">
              <a:lnSpc>
                <a:spcPct val="140000"/>
              </a:lnSpc>
              <a:spcBef>
                <a:spcPts val="0"/>
              </a:spcBef>
              <a:spcAft>
                <a:spcPts val="0"/>
              </a:spcAft>
              <a:buSzPts val="1400"/>
              <a:buNone/>
              <a:defRPr sz="1400"/>
            </a:lvl1pPr>
            <a:lvl2pPr lvl="1" algn="l">
              <a:lnSpc>
                <a:spcPct val="140000"/>
              </a:lnSpc>
              <a:spcBef>
                <a:spcPts val="0"/>
              </a:spcBef>
              <a:spcAft>
                <a:spcPts val="0"/>
              </a:spcAft>
              <a:buSzPts val="1400"/>
              <a:buNone/>
              <a:defRPr sz="1400"/>
            </a:lvl2pPr>
            <a:lvl3pPr lvl="2" algn="l">
              <a:lnSpc>
                <a:spcPct val="140000"/>
              </a:lnSpc>
              <a:spcBef>
                <a:spcPts val="0"/>
              </a:spcBef>
              <a:spcAft>
                <a:spcPts val="0"/>
              </a:spcAft>
              <a:buSzPts val="1400"/>
              <a:buNone/>
              <a:defRPr sz="1400"/>
            </a:lvl3pPr>
            <a:lvl4pPr lvl="3" algn="l">
              <a:lnSpc>
                <a:spcPct val="140000"/>
              </a:lnSpc>
              <a:spcBef>
                <a:spcPts val="0"/>
              </a:spcBef>
              <a:spcAft>
                <a:spcPts val="0"/>
              </a:spcAft>
              <a:buSzPts val="1400"/>
              <a:buNone/>
              <a:defRPr sz="1400"/>
            </a:lvl4pPr>
            <a:lvl5pPr lvl="4" algn="l">
              <a:lnSpc>
                <a:spcPct val="140000"/>
              </a:lnSpc>
              <a:spcBef>
                <a:spcPts val="0"/>
              </a:spcBef>
              <a:spcAft>
                <a:spcPts val="0"/>
              </a:spcAft>
              <a:buSzPts val="1400"/>
              <a:buNone/>
              <a:defRPr sz="1400"/>
            </a:lvl5pPr>
            <a:lvl6pPr lvl="5" algn="l">
              <a:lnSpc>
                <a:spcPct val="140000"/>
              </a:lnSpc>
              <a:spcBef>
                <a:spcPts val="0"/>
              </a:spcBef>
              <a:spcAft>
                <a:spcPts val="0"/>
              </a:spcAft>
              <a:buSzPts val="1400"/>
              <a:buNone/>
              <a:defRPr sz="1400"/>
            </a:lvl6pPr>
            <a:lvl7pPr lvl="6" algn="l">
              <a:lnSpc>
                <a:spcPct val="140000"/>
              </a:lnSpc>
              <a:spcBef>
                <a:spcPts val="0"/>
              </a:spcBef>
              <a:spcAft>
                <a:spcPts val="0"/>
              </a:spcAft>
              <a:buSzPts val="1400"/>
              <a:buNone/>
              <a:defRPr sz="1400"/>
            </a:lvl7pPr>
            <a:lvl8pPr lvl="7" algn="l">
              <a:lnSpc>
                <a:spcPct val="140000"/>
              </a:lnSpc>
              <a:spcBef>
                <a:spcPts val="0"/>
              </a:spcBef>
              <a:spcAft>
                <a:spcPts val="0"/>
              </a:spcAft>
              <a:buSzPts val="1400"/>
              <a:buNone/>
              <a:defRPr sz="1400"/>
            </a:lvl8pPr>
            <a:lvl9pPr lvl="8" algn="l">
              <a:lnSpc>
                <a:spcPct val="140000"/>
              </a:lnSpc>
              <a:spcBef>
                <a:spcPts val="0"/>
              </a:spcBef>
              <a:spcAft>
                <a:spcPts val="0"/>
              </a:spcAft>
              <a:buSzPts val="1400"/>
              <a:buNone/>
              <a:defRPr sz="1400"/>
            </a:lvl9pPr>
          </a:lstStyle>
          <a:p/>
        </p:txBody>
      </p:sp>
      <p:sp>
        <p:nvSpPr>
          <p:cNvPr id="15" name="Google Shape;15;p2"/>
          <p:cNvSpPr txBox="1"/>
          <p:nvPr>
            <p:ph type="title"/>
          </p:nvPr>
        </p:nvSpPr>
        <p:spPr>
          <a:xfrm>
            <a:off x="4245394" y="1281774"/>
            <a:ext cx="4302300" cy="158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1pPr>
            <a:lvl2pPr lvl="1"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2pPr>
            <a:lvl3pPr lvl="2"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3pPr>
            <a:lvl4pPr lvl="3"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4pPr>
            <a:lvl5pPr lvl="4"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5pPr>
            <a:lvl6pPr lvl="5"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6pPr>
            <a:lvl7pPr lvl="6"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7pPr>
            <a:lvl8pPr lvl="7"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8pPr>
            <a:lvl9pPr lvl="8"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9pPr>
          </a:lstStyle>
          <a:p/>
        </p:txBody>
      </p:sp>
      <p:sp>
        <p:nvSpPr>
          <p:cNvPr id="16" name="Google Shape;16;p2"/>
          <p:cNvSpPr txBox="1"/>
          <p:nvPr>
            <p:ph idx="2" type="subTitle"/>
          </p:nvPr>
        </p:nvSpPr>
        <p:spPr>
          <a:xfrm>
            <a:off x="4245394" y="3988706"/>
            <a:ext cx="1530300" cy="454200"/>
          </a:xfrm>
          <a:prstGeom prst="rect">
            <a:avLst/>
          </a:prstGeom>
          <a:noFill/>
          <a:ln>
            <a:noFill/>
          </a:ln>
        </p:spPr>
        <p:txBody>
          <a:bodyPr anchorCtr="0" anchor="t" bIns="91425" lIns="91425" spcFirstLastPara="1" rIns="91425" wrap="square" tIns="91425">
            <a:noAutofit/>
          </a:bodyPr>
          <a:lstStyle>
            <a:lvl1pPr lvl="0" algn="l">
              <a:lnSpc>
                <a:spcPct val="135000"/>
              </a:lnSpc>
              <a:spcBef>
                <a:spcPts val="0"/>
              </a:spcBef>
              <a:spcAft>
                <a:spcPts val="0"/>
              </a:spcAft>
              <a:buSzPts val="900"/>
              <a:buNone/>
              <a:defRPr sz="900"/>
            </a:lvl1pPr>
            <a:lvl2pPr lvl="1" algn="l">
              <a:lnSpc>
                <a:spcPct val="135000"/>
              </a:lnSpc>
              <a:spcBef>
                <a:spcPts val="0"/>
              </a:spcBef>
              <a:spcAft>
                <a:spcPts val="0"/>
              </a:spcAft>
              <a:buSzPts val="900"/>
              <a:buNone/>
              <a:defRPr sz="900"/>
            </a:lvl2pPr>
            <a:lvl3pPr lvl="2" algn="l">
              <a:lnSpc>
                <a:spcPct val="135000"/>
              </a:lnSpc>
              <a:spcBef>
                <a:spcPts val="0"/>
              </a:spcBef>
              <a:spcAft>
                <a:spcPts val="0"/>
              </a:spcAft>
              <a:buSzPts val="900"/>
              <a:buNone/>
              <a:defRPr sz="900"/>
            </a:lvl3pPr>
            <a:lvl4pPr lvl="3" algn="l">
              <a:lnSpc>
                <a:spcPct val="135000"/>
              </a:lnSpc>
              <a:spcBef>
                <a:spcPts val="0"/>
              </a:spcBef>
              <a:spcAft>
                <a:spcPts val="0"/>
              </a:spcAft>
              <a:buSzPts val="900"/>
              <a:buNone/>
              <a:defRPr sz="900"/>
            </a:lvl4pPr>
            <a:lvl5pPr lvl="4" algn="l">
              <a:lnSpc>
                <a:spcPct val="135000"/>
              </a:lnSpc>
              <a:spcBef>
                <a:spcPts val="0"/>
              </a:spcBef>
              <a:spcAft>
                <a:spcPts val="0"/>
              </a:spcAft>
              <a:buSzPts val="900"/>
              <a:buNone/>
              <a:defRPr sz="900"/>
            </a:lvl5pPr>
            <a:lvl6pPr lvl="5" algn="l">
              <a:lnSpc>
                <a:spcPct val="135000"/>
              </a:lnSpc>
              <a:spcBef>
                <a:spcPts val="0"/>
              </a:spcBef>
              <a:spcAft>
                <a:spcPts val="0"/>
              </a:spcAft>
              <a:buSzPts val="900"/>
              <a:buNone/>
              <a:defRPr sz="900"/>
            </a:lvl6pPr>
            <a:lvl7pPr lvl="6" algn="l">
              <a:lnSpc>
                <a:spcPct val="135000"/>
              </a:lnSpc>
              <a:spcBef>
                <a:spcPts val="0"/>
              </a:spcBef>
              <a:spcAft>
                <a:spcPts val="0"/>
              </a:spcAft>
              <a:buSzPts val="900"/>
              <a:buNone/>
              <a:defRPr sz="900"/>
            </a:lvl7pPr>
            <a:lvl8pPr lvl="7" algn="l">
              <a:lnSpc>
                <a:spcPct val="135000"/>
              </a:lnSpc>
              <a:spcBef>
                <a:spcPts val="0"/>
              </a:spcBef>
              <a:spcAft>
                <a:spcPts val="0"/>
              </a:spcAft>
              <a:buSzPts val="900"/>
              <a:buNone/>
              <a:defRPr sz="900"/>
            </a:lvl8pPr>
            <a:lvl9pPr lvl="8" algn="l">
              <a:lnSpc>
                <a:spcPct val="135000"/>
              </a:lnSpc>
              <a:spcBef>
                <a:spcPts val="0"/>
              </a:spcBef>
              <a:spcAft>
                <a:spcPts val="0"/>
              </a:spcAft>
              <a:buSzPts val="900"/>
              <a:buNone/>
              <a:defRPr sz="900"/>
            </a:lvl9pPr>
          </a:lstStyle>
          <a:p/>
        </p:txBody>
      </p:sp>
      <p:sp>
        <p:nvSpPr>
          <p:cNvPr id="17" name="Google Shape;17;p2"/>
          <p:cNvSpPr txBox="1"/>
          <p:nvPr>
            <p:ph idx="3"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 name="Google Shape;8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7" name="Google Shape;8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 name="Google Shape;9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6" name="Google Shape;9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9" name="Google Shape;99;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0" name="Google Shape;10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9"/>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1pPr>
            <a:lvl2pPr lvl="1"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2pPr>
            <a:lvl3pPr lvl="2"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3pPr>
            <a:lvl4pPr lvl="3"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4pPr>
            <a:lvl5pPr lvl="4"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5pPr>
            <a:lvl6pPr lvl="5"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6pPr>
            <a:lvl7pPr lvl="6"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7pPr>
            <a:lvl8pPr lvl="7"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8pPr>
            <a:lvl9pPr lvl="8"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9pPr>
          </a:lstStyle>
          <a:p/>
        </p:txBody>
      </p:sp>
      <p:cxnSp>
        <p:nvCxnSpPr>
          <p:cNvPr id="105" name="Google Shape;105;p1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6" name="Google Shape;106;p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7" name="Google Shape;107;p1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08" name="Google Shape;108;p1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09" name="Google Shape;109;p1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110" name="Google Shape;110;p19"/>
          <p:cNvSpPr txBox="1"/>
          <p:nvPr>
            <p:ph idx="2" type="subTitle"/>
          </p:nvPr>
        </p:nvSpPr>
        <p:spPr>
          <a:xfrm>
            <a:off x="6938588" y="1307790"/>
            <a:ext cx="1593300" cy="2481900"/>
          </a:xfrm>
          <a:prstGeom prst="rect">
            <a:avLst/>
          </a:prstGeom>
          <a:noFill/>
          <a:ln>
            <a:noFill/>
          </a:ln>
        </p:spPr>
        <p:txBody>
          <a:bodyPr anchorCtr="0" anchor="t" bIns="91425" lIns="91425" spcFirstLastPara="1" rIns="91425" wrap="square" tIns="91425">
            <a:noAutofit/>
          </a:bodyPr>
          <a:lstStyle>
            <a:lvl1pPr lvl="0" algn="l">
              <a:lnSpc>
                <a:spcPct val="174000"/>
              </a:lnSpc>
              <a:spcBef>
                <a:spcPts val="0"/>
              </a:spcBef>
              <a:spcAft>
                <a:spcPts val="0"/>
              </a:spcAft>
              <a:buSzPts val="1800"/>
              <a:buNone/>
              <a:defRPr sz="1100">
                <a:solidFill>
                  <a:srgbClr val="EBEBEB"/>
                </a:solidFill>
              </a:defRPr>
            </a:lvl1pPr>
            <a:lvl2pPr lvl="1" algn="l">
              <a:lnSpc>
                <a:spcPct val="174000"/>
              </a:lnSpc>
              <a:spcBef>
                <a:spcPts val="0"/>
              </a:spcBef>
              <a:spcAft>
                <a:spcPts val="0"/>
              </a:spcAft>
              <a:buSzPts val="1400"/>
              <a:buNone/>
              <a:defRPr sz="1100">
                <a:solidFill>
                  <a:srgbClr val="EBEBEB"/>
                </a:solidFill>
              </a:defRPr>
            </a:lvl2pPr>
            <a:lvl3pPr lvl="2" algn="l">
              <a:lnSpc>
                <a:spcPct val="174000"/>
              </a:lnSpc>
              <a:spcBef>
                <a:spcPts val="0"/>
              </a:spcBef>
              <a:spcAft>
                <a:spcPts val="0"/>
              </a:spcAft>
              <a:buSzPts val="1400"/>
              <a:buNone/>
              <a:defRPr sz="1100">
                <a:solidFill>
                  <a:srgbClr val="EBEBEB"/>
                </a:solidFill>
              </a:defRPr>
            </a:lvl3pPr>
            <a:lvl4pPr lvl="3" algn="l">
              <a:lnSpc>
                <a:spcPct val="174000"/>
              </a:lnSpc>
              <a:spcBef>
                <a:spcPts val="0"/>
              </a:spcBef>
              <a:spcAft>
                <a:spcPts val="0"/>
              </a:spcAft>
              <a:buSzPts val="1400"/>
              <a:buNone/>
              <a:defRPr sz="1100">
                <a:solidFill>
                  <a:srgbClr val="EBEBEB"/>
                </a:solidFill>
              </a:defRPr>
            </a:lvl4pPr>
            <a:lvl5pPr lvl="4" algn="l">
              <a:lnSpc>
                <a:spcPct val="174000"/>
              </a:lnSpc>
              <a:spcBef>
                <a:spcPts val="0"/>
              </a:spcBef>
              <a:spcAft>
                <a:spcPts val="0"/>
              </a:spcAft>
              <a:buSzPts val="1400"/>
              <a:buNone/>
              <a:defRPr sz="1100">
                <a:solidFill>
                  <a:srgbClr val="EBEBEB"/>
                </a:solidFill>
              </a:defRPr>
            </a:lvl5pPr>
            <a:lvl6pPr lvl="5" algn="l">
              <a:lnSpc>
                <a:spcPct val="174000"/>
              </a:lnSpc>
              <a:spcBef>
                <a:spcPts val="0"/>
              </a:spcBef>
              <a:spcAft>
                <a:spcPts val="0"/>
              </a:spcAft>
              <a:buSzPts val="1400"/>
              <a:buNone/>
              <a:defRPr sz="1100">
                <a:solidFill>
                  <a:srgbClr val="EBEBEB"/>
                </a:solidFill>
              </a:defRPr>
            </a:lvl6pPr>
            <a:lvl7pPr lvl="6" algn="l">
              <a:lnSpc>
                <a:spcPct val="174000"/>
              </a:lnSpc>
              <a:spcBef>
                <a:spcPts val="0"/>
              </a:spcBef>
              <a:spcAft>
                <a:spcPts val="0"/>
              </a:spcAft>
              <a:buSzPts val="1400"/>
              <a:buNone/>
              <a:defRPr sz="1100">
                <a:solidFill>
                  <a:srgbClr val="EBEBEB"/>
                </a:solidFill>
              </a:defRPr>
            </a:lvl7pPr>
            <a:lvl8pPr lvl="7" algn="l">
              <a:lnSpc>
                <a:spcPct val="174000"/>
              </a:lnSpc>
              <a:spcBef>
                <a:spcPts val="0"/>
              </a:spcBef>
              <a:spcAft>
                <a:spcPts val="0"/>
              </a:spcAft>
              <a:buSzPts val="1400"/>
              <a:buNone/>
              <a:defRPr sz="1100">
                <a:solidFill>
                  <a:srgbClr val="EBEBEB"/>
                </a:solidFill>
              </a:defRPr>
            </a:lvl8pPr>
            <a:lvl9pPr lvl="8" algn="l">
              <a:lnSpc>
                <a:spcPct val="174000"/>
              </a:lnSpc>
              <a:spcBef>
                <a:spcPts val="0"/>
              </a:spcBef>
              <a:spcAft>
                <a:spcPts val="0"/>
              </a:spcAft>
              <a:buSzPts val="1400"/>
              <a:buNone/>
              <a:defRPr sz="1100">
                <a:solidFill>
                  <a:srgbClr val="EBEBEB"/>
                </a:solidFill>
              </a:defRPr>
            </a:lvl9pPr>
          </a:lstStyle>
          <a:p/>
        </p:txBody>
      </p:sp>
      <p:pic>
        <p:nvPicPr>
          <p:cNvPr id="111" name="Google Shape;111;p19"/>
          <p:cNvPicPr preferRelativeResize="0"/>
          <p:nvPr/>
        </p:nvPicPr>
        <p:blipFill rotWithShape="1">
          <a:blip r:embed="rId3">
            <a:alphaModFix/>
          </a:blip>
          <a:srcRect b="0" l="0" r="0" t="0"/>
          <a:stretch/>
        </p:blipFill>
        <p:spPr>
          <a:xfrm>
            <a:off x="8033460" y="4734378"/>
            <a:ext cx="731888" cy="17220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4">
    <p:spTree>
      <p:nvGrpSpPr>
        <p:cNvPr id="112" name="Shape 112"/>
        <p:cNvGrpSpPr/>
        <p:nvPr/>
      </p:nvGrpSpPr>
      <p:grpSpPr>
        <a:xfrm>
          <a:off x="0" y="0"/>
          <a:ext cx="0" cy="0"/>
          <a:chOff x="0" y="0"/>
          <a:chExt cx="0" cy="0"/>
        </a:xfrm>
      </p:grpSpPr>
      <p:sp>
        <p:nvSpPr>
          <p:cNvPr id="113" name="Google Shape;113;p20"/>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a:solidFill>
                  <a:srgbClr val="000000"/>
                </a:solidFill>
              </a:defRPr>
            </a:lvl1pPr>
            <a:lvl2pPr lvl="1" rtl="0" algn="ctr">
              <a:lnSpc>
                <a:spcPct val="130000"/>
              </a:lnSpc>
              <a:spcBef>
                <a:spcPts val="0"/>
              </a:spcBef>
              <a:spcAft>
                <a:spcPts val="0"/>
              </a:spcAft>
              <a:buNone/>
              <a:defRPr>
                <a:solidFill>
                  <a:srgbClr val="000000"/>
                </a:solidFill>
              </a:defRPr>
            </a:lvl2pPr>
            <a:lvl3pPr lvl="2" rtl="0" algn="ctr">
              <a:lnSpc>
                <a:spcPct val="130000"/>
              </a:lnSpc>
              <a:spcBef>
                <a:spcPts val="0"/>
              </a:spcBef>
              <a:spcAft>
                <a:spcPts val="0"/>
              </a:spcAft>
              <a:buNone/>
              <a:defRPr>
                <a:solidFill>
                  <a:srgbClr val="000000"/>
                </a:solidFill>
              </a:defRPr>
            </a:lvl3pPr>
            <a:lvl4pPr lvl="3" rtl="0" algn="ctr">
              <a:lnSpc>
                <a:spcPct val="130000"/>
              </a:lnSpc>
              <a:spcBef>
                <a:spcPts val="0"/>
              </a:spcBef>
              <a:spcAft>
                <a:spcPts val="0"/>
              </a:spcAft>
              <a:buNone/>
              <a:defRPr>
                <a:solidFill>
                  <a:srgbClr val="000000"/>
                </a:solidFill>
              </a:defRPr>
            </a:lvl4pPr>
            <a:lvl5pPr lvl="4" rtl="0" algn="ctr">
              <a:lnSpc>
                <a:spcPct val="130000"/>
              </a:lnSpc>
              <a:spcBef>
                <a:spcPts val="0"/>
              </a:spcBef>
              <a:spcAft>
                <a:spcPts val="0"/>
              </a:spcAft>
              <a:buNone/>
              <a:defRPr>
                <a:solidFill>
                  <a:srgbClr val="000000"/>
                </a:solidFill>
              </a:defRPr>
            </a:lvl5pPr>
            <a:lvl6pPr lvl="5" rtl="0" algn="ctr">
              <a:lnSpc>
                <a:spcPct val="130000"/>
              </a:lnSpc>
              <a:spcBef>
                <a:spcPts val="0"/>
              </a:spcBef>
              <a:spcAft>
                <a:spcPts val="0"/>
              </a:spcAft>
              <a:buNone/>
              <a:defRPr>
                <a:solidFill>
                  <a:srgbClr val="000000"/>
                </a:solidFill>
              </a:defRPr>
            </a:lvl6pPr>
            <a:lvl7pPr lvl="6" rtl="0" algn="ctr">
              <a:lnSpc>
                <a:spcPct val="130000"/>
              </a:lnSpc>
              <a:spcBef>
                <a:spcPts val="0"/>
              </a:spcBef>
              <a:spcAft>
                <a:spcPts val="0"/>
              </a:spcAft>
              <a:buNone/>
              <a:defRPr>
                <a:solidFill>
                  <a:srgbClr val="000000"/>
                </a:solidFill>
              </a:defRPr>
            </a:lvl7pPr>
            <a:lvl8pPr lvl="7" rtl="0" algn="ctr">
              <a:lnSpc>
                <a:spcPct val="130000"/>
              </a:lnSpc>
              <a:spcBef>
                <a:spcPts val="0"/>
              </a:spcBef>
              <a:spcAft>
                <a:spcPts val="0"/>
              </a:spcAft>
              <a:buNone/>
              <a:defRPr>
                <a:solidFill>
                  <a:srgbClr val="000000"/>
                </a:solidFill>
              </a:defRPr>
            </a:lvl8pPr>
            <a:lvl9pPr lvl="8" rtl="0" algn="ctr">
              <a:lnSpc>
                <a:spcPct val="130000"/>
              </a:lnSpc>
              <a:spcBef>
                <a:spcPts val="0"/>
              </a:spcBef>
              <a:spcAft>
                <a:spcPts val="0"/>
              </a:spcAft>
              <a:buNone/>
              <a:defRPr>
                <a:solidFill>
                  <a:srgbClr val="000000"/>
                </a:solidFill>
              </a:defRPr>
            </a:lvl9pPr>
          </a:lstStyle>
          <a:p/>
        </p:txBody>
      </p:sp>
      <p:cxnSp>
        <p:nvCxnSpPr>
          <p:cNvPr id="114" name="Google Shape;114;p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5" name="Google Shape;115;p2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2pPr>
            <a:lvl3pPr lvl="2"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3pPr>
            <a:lvl4pPr lvl="3"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4pPr>
            <a:lvl5pPr lvl="4"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5pPr>
            <a:lvl6pPr lvl="5"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6pPr>
            <a:lvl7pPr lvl="6"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7pPr>
            <a:lvl8pPr lvl="7"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8pPr>
            <a:lvl9pPr lvl="8"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9pPr>
          </a:lstStyle>
          <a:p/>
        </p:txBody>
      </p:sp>
      <p:cxnSp>
        <p:nvCxnSpPr>
          <p:cNvPr id="116" name="Google Shape;116;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7" name="Google Shape;117;p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8" name="Google Shape;118;p20"/>
          <p:cNvPicPr preferRelativeResize="0"/>
          <p:nvPr/>
        </p:nvPicPr>
        <p:blipFill rotWithShape="1">
          <a:blip r:embed="rId2">
            <a:alphaModFix/>
          </a:blip>
          <a:srcRect b="317" l="0" r="0" t="327"/>
          <a:stretch/>
        </p:blipFill>
        <p:spPr>
          <a:xfrm>
            <a:off x="8033460" y="4734938"/>
            <a:ext cx="731522" cy="171005"/>
          </a:xfrm>
          <a:prstGeom prst="rect">
            <a:avLst/>
          </a:prstGeom>
          <a:noFill/>
          <a:ln>
            <a:noFill/>
          </a:ln>
        </p:spPr>
      </p:pic>
      <p:sp>
        <p:nvSpPr>
          <p:cNvPr id="119" name="Google Shape;119;p20"/>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lvl1pPr lvl="0" algn="ctr">
              <a:lnSpc>
                <a:spcPct val="130000"/>
              </a:lnSpc>
              <a:spcBef>
                <a:spcPts val="0"/>
              </a:spcBef>
              <a:spcAft>
                <a:spcPts val="0"/>
              </a:spcAft>
              <a:buSzPts val="2800"/>
              <a:buNone/>
              <a:defRPr sz="2000">
                <a:solidFill>
                  <a:srgbClr val="EBEBEB"/>
                </a:solidFill>
              </a:defRPr>
            </a:lvl1pPr>
            <a:lvl2pPr lvl="1" algn="ctr">
              <a:lnSpc>
                <a:spcPct val="130000"/>
              </a:lnSpc>
              <a:spcBef>
                <a:spcPts val="0"/>
              </a:spcBef>
              <a:spcAft>
                <a:spcPts val="0"/>
              </a:spcAft>
              <a:buSzPts val="2800"/>
              <a:buNone/>
              <a:defRPr sz="2000">
                <a:solidFill>
                  <a:srgbClr val="EBEBEB"/>
                </a:solidFill>
              </a:defRPr>
            </a:lvl2pPr>
            <a:lvl3pPr lvl="2" algn="ctr">
              <a:lnSpc>
                <a:spcPct val="130000"/>
              </a:lnSpc>
              <a:spcBef>
                <a:spcPts val="0"/>
              </a:spcBef>
              <a:spcAft>
                <a:spcPts val="0"/>
              </a:spcAft>
              <a:buSzPts val="2800"/>
              <a:buNone/>
              <a:defRPr sz="2000">
                <a:solidFill>
                  <a:srgbClr val="EBEBEB"/>
                </a:solidFill>
              </a:defRPr>
            </a:lvl3pPr>
            <a:lvl4pPr lvl="3" algn="ctr">
              <a:lnSpc>
                <a:spcPct val="130000"/>
              </a:lnSpc>
              <a:spcBef>
                <a:spcPts val="0"/>
              </a:spcBef>
              <a:spcAft>
                <a:spcPts val="0"/>
              </a:spcAft>
              <a:buSzPts val="2800"/>
              <a:buNone/>
              <a:defRPr sz="2000">
                <a:solidFill>
                  <a:srgbClr val="EBEBEB"/>
                </a:solidFill>
              </a:defRPr>
            </a:lvl4pPr>
            <a:lvl5pPr lvl="4" algn="ctr">
              <a:lnSpc>
                <a:spcPct val="130000"/>
              </a:lnSpc>
              <a:spcBef>
                <a:spcPts val="0"/>
              </a:spcBef>
              <a:spcAft>
                <a:spcPts val="0"/>
              </a:spcAft>
              <a:buSzPts val="2800"/>
              <a:buNone/>
              <a:defRPr sz="2000">
                <a:solidFill>
                  <a:srgbClr val="EBEBEB"/>
                </a:solidFill>
              </a:defRPr>
            </a:lvl5pPr>
            <a:lvl6pPr lvl="5" algn="ctr">
              <a:lnSpc>
                <a:spcPct val="130000"/>
              </a:lnSpc>
              <a:spcBef>
                <a:spcPts val="0"/>
              </a:spcBef>
              <a:spcAft>
                <a:spcPts val="0"/>
              </a:spcAft>
              <a:buSzPts val="2800"/>
              <a:buNone/>
              <a:defRPr sz="2000">
                <a:solidFill>
                  <a:srgbClr val="EBEBEB"/>
                </a:solidFill>
              </a:defRPr>
            </a:lvl6pPr>
            <a:lvl7pPr lvl="6" algn="ctr">
              <a:lnSpc>
                <a:spcPct val="130000"/>
              </a:lnSpc>
              <a:spcBef>
                <a:spcPts val="0"/>
              </a:spcBef>
              <a:spcAft>
                <a:spcPts val="0"/>
              </a:spcAft>
              <a:buSzPts val="2800"/>
              <a:buNone/>
              <a:defRPr sz="2000">
                <a:solidFill>
                  <a:srgbClr val="EBEBEB"/>
                </a:solidFill>
              </a:defRPr>
            </a:lvl7pPr>
            <a:lvl8pPr lvl="7" algn="ctr">
              <a:lnSpc>
                <a:spcPct val="130000"/>
              </a:lnSpc>
              <a:spcBef>
                <a:spcPts val="0"/>
              </a:spcBef>
              <a:spcAft>
                <a:spcPts val="0"/>
              </a:spcAft>
              <a:buSzPts val="2800"/>
              <a:buNone/>
              <a:defRPr sz="2000">
                <a:solidFill>
                  <a:srgbClr val="EBEBEB"/>
                </a:solidFill>
              </a:defRPr>
            </a:lvl8pPr>
            <a:lvl9pPr lvl="8" algn="ctr">
              <a:lnSpc>
                <a:spcPct val="130000"/>
              </a:lnSpc>
              <a:spcBef>
                <a:spcPts val="0"/>
              </a:spcBef>
              <a:spcAft>
                <a:spcPts val="0"/>
              </a:spcAft>
              <a:buSzPts val="2800"/>
              <a:buNone/>
              <a:defRPr sz="2000">
                <a:solidFill>
                  <a:srgbClr val="EBEBEB"/>
                </a:solidFill>
              </a:defRPr>
            </a:lvl9pPr>
          </a:lstStyle>
          <a:p/>
        </p:txBody>
      </p:sp>
      <p:cxnSp>
        <p:nvCxnSpPr>
          <p:cNvPr id="20" name="Google Shape;20;p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1" name="Google Shape;21;p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22" name="Google Shape;22;p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3" name="Google Shape;23;p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4" name="Google Shape;24;p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25" name="Google Shape;25;p3"/>
          <p:cNvSpPr txBox="1"/>
          <p:nvPr>
            <p:ph idx="2" type="subTitle"/>
          </p:nvPr>
        </p:nvSpPr>
        <p:spPr>
          <a:xfrm>
            <a:off x="663788" y="4627163"/>
            <a:ext cx="6887100" cy="419700"/>
          </a:xfrm>
          <a:prstGeom prst="rect">
            <a:avLst/>
          </a:prstGeom>
          <a:noFill/>
          <a:ln>
            <a:noFill/>
          </a:ln>
        </p:spPr>
        <p:txBody>
          <a:bodyPr anchorCtr="0" anchor="b" bIns="91425" lIns="91425" spcFirstLastPara="1" rIns="91425" wrap="square" tIns="91425">
            <a:noAutofit/>
          </a:bodyPr>
          <a:lstStyle>
            <a:lvl1pPr lvl="0" algn="l">
              <a:lnSpc>
                <a:spcPct val="142000"/>
              </a:lnSpc>
              <a:spcBef>
                <a:spcPts val="0"/>
              </a:spcBef>
              <a:spcAft>
                <a:spcPts val="0"/>
              </a:spcAft>
              <a:buSzPts val="1800"/>
              <a:buNone/>
              <a:defRPr sz="500">
                <a:solidFill>
                  <a:srgbClr val="EBEBEB"/>
                </a:solidFill>
              </a:defRPr>
            </a:lvl1pPr>
            <a:lvl2pPr lvl="1" algn="l">
              <a:lnSpc>
                <a:spcPct val="142000"/>
              </a:lnSpc>
              <a:spcBef>
                <a:spcPts val="0"/>
              </a:spcBef>
              <a:spcAft>
                <a:spcPts val="0"/>
              </a:spcAft>
              <a:buSzPts val="1400"/>
              <a:buNone/>
              <a:defRPr sz="500">
                <a:solidFill>
                  <a:srgbClr val="EBEBEB"/>
                </a:solidFill>
              </a:defRPr>
            </a:lvl2pPr>
            <a:lvl3pPr lvl="2" algn="l">
              <a:lnSpc>
                <a:spcPct val="142000"/>
              </a:lnSpc>
              <a:spcBef>
                <a:spcPts val="0"/>
              </a:spcBef>
              <a:spcAft>
                <a:spcPts val="0"/>
              </a:spcAft>
              <a:buSzPts val="1400"/>
              <a:buNone/>
              <a:defRPr sz="500">
                <a:solidFill>
                  <a:srgbClr val="EBEBEB"/>
                </a:solidFill>
              </a:defRPr>
            </a:lvl3pPr>
            <a:lvl4pPr lvl="3" algn="l">
              <a:lnSpc>
                <a:spcPct val="142000"/>
              </a:lnSpc>
              <a:spcBef>
                <a:spcPts val="0"/>
              </a:spcBef>
              <a:spcAft>
                <a:spcPts val="0"/>
              </a:spcAft>
              <a:buSzPts val="1400"/>
              <a:buNone/>
              <a:defRPr sz="500">
                <a:solidFill>
                  <a:srgbClr val="EBEBEB"/>
                </a:solidFill>
              </a:defRPr>
            </a:lvl4pPr>
            <a:lvl5pPr lvl="4" algn="l">
              <a:lnSpc>
                <a:spcPct val="142000"/>
              </a:lnSpc>
              <a:spcBef>
                <a:spcPts val="0"/>
              </a:spcBef>
              <a:spcAft>
                <a:spcPts val="0"/>
              </a:spcAft>
              <a:buSzPts val="1400"/>
              <a:buNone/>
              <a:defRPr sz="500">
                <a:solidFill>
                  <a:srgbClr val="EBEBEB"/>
                </a:solidFill>
              </a:defRPr>
            </a:lvl5pPr>
            <a:lvl6pPr lvl="5" algn="l">
              <a:lnSpc>
                <a:spcPct val="142000"/>
              </a:lnSpc>
              <a:spcBef>
                <a:spcPts val="0"/>
              </a:spcBef>
              <a:spcAft>
                <a:spcPts val="0"/>
              </a:spcAft>
              <a:buSzPts val="1400"/>
              <a:buNone/>
              <a:defRPr sz="500">
                <a:solidFill>
                  <a:srgbClr val="EBEBEB"/>
                </a:solidFill>
              </a:defRPr>
            </a:lvl6pPr>
            <a:lvl7pPr lvl="6" algn="l">
              <a:lnSpc>
                <a:spcPct val="142000"/>
              </a:lnSpc>
              <a:spcBef>
                <a:spcPts val="0"/>
              </a:spcBef>
              <a:spcAft>
                <a:spcPts val="0"/>
              </a:spcAft>
              <a:buSzPts val="1400"/>
              <a:buNone/>
              <a:defRPr sz="500">
                <a:solidFill>
                  <a:srgbClr val="EBEBEB"/>
                </a:solidFill>
              </a:defRPr>
            </a:lvl7pPr>
            <a:lvl8pPr lvl="7" algn="l">
              <a:lnSpc>
                <a:spcPct val="142000"/>
              </a:lnSpc>
              <a:spcBef>
                <a:spcPts val="0"/>
              </a:spcBef>
              <a:spcAft>
                <a:spcPts val="0"/>
              </a:spcAft>
              <a:buSzPts val="1400"/>
              <a:buNone/>
              <a:defRPr sz="500">
                <a:solidFill>
                  <a:srgbClr val="EBEBEB"/>
                </a:solidFill>
              </a:defRPr>
            </a:lvl8pPr>
            <a:lvl9pPr lvl="8" algn="l">
              <a:lnSpc>
                <a:spcPct val="142000"/>
              </a:lnSpc>
              <a:spcBef>
                <a:spcPts val="0"/>
              </a:spcBef>
              <a:spcAft>
                <a:spcPts val="0"/>
              </a:spcAft>
              <a:buSzPts val="1400"/>
              <a:buNone/>
              <a:defRPr sz="500">
                <a:solidFill>
                  <a:srgbClr val="EBEBEB"/>
                </a:solidFill>
              </a:defRPr>
            </a:lvl9pPr>
          </a:lstStyle>
          <a:p/>
        </p:txBody>
      </p:sp>
      <p:pic>
        <p:nvPicPr>
          <p:cNvPr id="26" name="Google Shape;26;p3"/>
          <p:cNvPicPr preferRelativeResize="0"/>
          <p:nvPr/>
        </p:nvPicPr>
        <p:blipFill rotWithShape="1">
          <a:blip r:embed="rId2">
            <a:alphaModFix/>
          </a:blip>
          <a:srcRect b="0" l="0" r="0" t="0"/>
          <a:stretch/>
        </p:blipFill>
        <p:spPr>
          <a:xfrm>
            <a:off x="8033460" y="4734378"/>
            <a:ext cx="731888" cy="17220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23" name="Shape 123"/>
        <p:cNvGrpSpPr/>
        <p:nvPr/>
      </p:nvGrpSpPr>
      <p:grpSpPr>
        <a:xfrm>
          <a:off x="0" y="0"/>
          <a:ext cx="0" cy="0"/>
          <a:chOff x="0" y="0"/>
          <a:chExt cx="0" cy="0"/>
        </a:xfrm>
      </p:grpSpPr>
      <p:sp>
        <p:nvSpPr>
          <p:cNvPr id="124" name="Google Shape;124;p22"/>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2600"/>
              <a:buNone/>
              <a:defRPr sz="2000">
                <a:solidFill>
                  <a:srgbClr val="000000"/>
                </a:solidFill>
              </a:defRPr>
            </a:lvl1pPr>
            <a:lvl2pPr lvl="1" algn="ctr">
              <a:lnSpc>
                <a:spcPct val="130000"/>
              </a:lnSpc>
              <a:spcBef>
                <a:spcPts val="0"/>
              </a:spcBef>
              <a:spcAft>
                <a:spcPts val="0"/>
              </a:spcAft>
              <a:buSzPts val="2600"/>
              <a:buNone/>
              <a:defRPr sz="2000">
                <a:solidFill>
                  <a:srgbClr val="000000"/>
                </a:solidFill>
              </a:defRPr>
            </a:lvl2pPr>
            <a:lvl3pPr lvl="2" algn="ctr">
              <a:lnSpc>
                <a:spcPct val="130000"/>
              </a:lnSpc>
              <a:spcBef>
                <a:spcPts val="0"/>
              </a:spcBef>
              <a:spcAft>
                <a:spcPts val="0"/>
              </a:spcAft>
              <a:buSzPts val="2600"/>
              <a:buNone/>
              <a:defRPr sz="2000">
                <a:solidFill>
                  <a:srgbClr val="000000"/>
                </a:solidFill>
              </a:defRPr>
            </a:lvl3pPr>
            <a:lvl4pPr lvl="3" algn="ctr">
              <a:lnSpc>
                <a:spcPct val="130000"/>
              </a:lnSpc>
              <a:spcBef>
                <a:spcPts val="0"/>
              </a:spcBef>
              <a:spcAft>
                <a:spcPts val="0"/>
              </a:spcAft>
              <a:buSzPts val="2600"/>
              <a:buNone/>
              <a:defRPr sz="2000">
                <a:solidFill>
                  <a:srgbClr val="000000"/>
                </a:solidFill>
              </a:defRPr>
            </a:lvl4pPr>
            <a:lvl5pPr lvl="4" algn="ctr">
              <a:lnSpc>
                <a:spcPct val="130000"/>
              </a:lnSpc>
              <a:spcBef>
                <a:spcPts val="0"/>
              </a:spcBef>
              <a:spcAft>
                <a:spcPts val="0"/>
              </a:spcAft>
              <a:buSzPts val="2600"/>
              <a:buNone/>
              <a:defRPr sz="2000">
                <a:solidFill>
                  <a:srgbClr val="000000"/>
                </a:solidFill>
              </a:defRPr>
            </a:lvl5pPr>
            <a:lvl6pPr lvl="5" algn="ctr">
              <a:lnSpc>
                <a:spcPct val="130000"/>
              </a:lnSpc>
              <a:spcBef>
                <a:spcPts val="0"/>
              </a:spcBef>
              <a:spcAft>
                <a:spcPts val="0"/>
              </a:spcAft>
              <a:buSzPts val="2600"/>
              <a:buNone/>
              <a:defRPr sz="2000">
                <a:solidFill>
                  <a:srgbClr val="000000"/>
                </a:solidFill>
              </a:defRPr>
            </a:lvl6pPr>
            <a:lvl7pPr lvl="6" algn="ctr">
              <a:lnSpc>
                <a:spcPct val="130000"/>
              </a:lnSpc>
              <a:spcBef>
                <a:spcPts val="0"/>
              </a:spcBef>
              <a:spcAft>
                <a:spcPts val="0"/>
              </a:spcAft>
              <a:buSzPts val="2600"/>
              <a:buNone/>
              <a:defRPr sz="2000">
                <a:solidFill>
                  <a:srgbClr val="000000"/>
                </a:solidFill>
              </a:defRPr>
            </a:lvl7pPr>
            <a:lvl8pPr lvl="7" algn="ctr">
              <a:lnSpc>
                <a:spcPct val="130000"/>
              </a:lnSpc>
              <a:spcBef>
                <a:spcPts val="0"/>
              </a:spcBef>
              <a:spcAft>
                <a:spcPts val="0"/>
              </a:spcAft>
              <a:buSzPts val="2600"/>
              <a:buNone/>
              <a:defRPr sz="2000">
                <a:solidFill>
                  <a:srgbClr val="000000"/>
                </a:solidFill>
              </a:defRPr>
            </a:lvl8pPr>
            <a:lvl9pPr lvl="8" algn="ctr">
              <a:lnSpc>
                <a:spcPct val="130000"/>
              </a:lnSpc>
              <a:spcBef>
                <a:spcPts val="0"/>
              </a:spcBef>
              <a:spcAft>
                <a:spcPts val="0"/>
              </a:spcAft>
              <a:buSzPts val="2600"/>
              <a:buNone/>
              <a:defRPr sz="2000">
                <a:solidFill>
                  <a:srgbClr val="000000"/>
                </a:solidFill>
              </a:defRPr>
            </a:lvl9pPr>
          </a:lstStyle>
          <a:p/>
        </p:txBody>
      </p:sp>
      <p:cxnSp>
        <p:nvCxnSpPr>
          <p:cNvPr id="125" name="Google Shape;125;p2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26" name="Google Shape;126;p2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7" name="Google Shape;127;p2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8" name="Google Shape;128;p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30" name="Google Shape;130;p22"/>
          <p:cNvPicPr preferRelativeResize="0"/>
          <p:nvPr/>
        </p:nvPicPr>
        <p:blipFill rotWithShape="1">
          <a:blip r:embed="rId2">
            <a:alphaModFix/>
          </a:blip>
          <a:srcRect b="315" l="0" r="0" t="326"/>
          <a:stretch/>
        </p:blipFill>
        <p:spPr>
          <a:xfrm>
            <a:off x="8033460" y="4734938"/>
            <a:ext cx="731888" cy="171091"/>
          </a:xfrm>
          <a:prstGeom prst="rect">
            <a:avLst/>
          </a:prstGeom>
          <a:noFill/>
          <a:ln>
            <a:noFill/>
          </a:ln>
        </p:spPr>
      </p:pic>
      <p:sp>
        <p:nvSpPr>
          <p:cNvPr id="131" name="Google Shape;131;p22"/>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1600"/>
              <a:buNone/>
              <a:defRPr sz="500">
                <a:solidFill>
                  <a:srgbClr val="4D4D4F"/>
                </a:solidFill>
              </a:defRPr>
            </a:lvl1pPr>
            <a:lvl2pPr lvl="1" algn="l">
              <a:lnSpc>
                <a:spcPct val="142000"/>
              </a:lnSpc>
              <a:spcBef>
                <a:spcPts val="0"/>
              </a:spcBef>
              <a:spcAft>
                <a:spcPts val="0"/>
              </a:spcAft>
              <a:buSzPts val="1200"/>
              <a:buNone/>
              <a:defRPr sz="500">
                <a:solidFill>
                  <a:srgbClr val="4D4D4F"/>
                </a:solidFill>
              </a:defRPr>
            </a:lvl2pPr>
            <a:lvl3pPr lvl="2" algn="l">
              <a:lnSpc>
                <a:spcPct val="142000"/>
              </a:lnSpc>
              <a:spcBef>
                <a:spcPts val="0"/>
              </a:spcBef>
              <a:spcAft>
                <a:spcPts val="0"/>
              </a:spcAft>
              <a:buSzPts val="1200"/>
              <a:buNone/>
              <a:defRPr sz="500">
                <a:solidFill>
                  <a:srgbClr val="4D4D4F"/>
                </a:solidFill>
              </a:defRPr>
            </a:lvl3pPr>
            <a:lvl4pPr lvl="3" algn="l">
              <a:lnSpc>
                <a:spcPct val="142000"/>
              </a:lnSpc>
              <a:spcBef>
                <a:spcPts val="0"/>
              </a:spcBef>
              <a:spcAft>
                <a:spcPts val="0"/>
              </a:spcAft>
              <a:buSzPts val="1200"/>
              <a:buNone/>
              <a:defRPr sz="500">
                <a:solidFill>
                  <a:srgbClr val="4D4D4F"/>
                </a:solidFill>
              </a:defRPr>
            </a:lvl4pPr>
            <a:lvl5pPr lvl="4" algn="l">
              <a:lnSpc>
                <a:spcPct val="142000"/>
              </a:lnSpc>
              <a:spcBef>
                <a:spcPts val="0"/>
              </a:spcBef>
              <a:spcAft>
                <a:spcPts val="0"/>
              </a:spcAft>
              <a:buSzPts val="1200"/>
              <a:buNone/>
              <a:defRPr sz="500">
                <a:solidFill>
                  <a:srgbClr val="4D4D4F"/>
                </a:solidFill>
              </a:defRPr>
            </a:lvl5pPr>
            <a:lvl6pPr lvl="5" algn="l">
              <a:lnSpc>
                <a:spcPct val="142000"/>
              </a:lnSpc>
              <a:spcBef>
                <a:spcPts val="0"/>
              </a:spcBef>
              <a:spcAft>
                <a:spcPts val="0"/>
              </a:spcAft>
              <a:buSzPts val="1200"/>
              <a:buNone/>
              <a:defRPr sz="500">
                <a:solidFill>
                  <a:srgbClr val="4D4D4F"/>
                </a:solidFill>
              </a:defRPr>
            </a:lvl6pPr>
            <a:lvl7pPr lvl="6" algn="l">
              <a:lnSpc>
                <a:spcPct val="142000"/>
              </a:lnSpc>
              <a:spcBef>
                <a:spcPts val="0"/>
              </a:spcBef>
              <a:spcAft>
                <a:spcPts val="0"/>
              </a:spcAft>
              <a:buSzPts val="1200"/>
              <a:buNone/>
              <a:defRPr sz="500">
                <a:solidFill>
                  <a:srgbClr val="4D4D4F"/>
                </a:solidFill>
              </a:defRPr>
            </a:lvl7pPr>
            <a:lvl8pPr lvl="7" algn="l">
              <a:lnSpc>
                <a:spcPct val="142000"/>
              </a:lnSpc>
              <a:spcBef>
                <a:spcPts val="0"/>
              </a:spcBef>
              <a:spcAft>
                <a:spcPts val="0"/>
              </a:spcAft>
              <a:buSzPts val="1200"/>
              <a:buNone/>
              <a:defRPr sz="500">
                <a:solidFill>
                  <a:srgbClr val="4D4D4F"/>
                </a:solidFill>
              </a:defRPr>
            </a:lvl8pPr>
            <a:lvl9pPr lvl="8"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34" name="Google Shape;134;p23"/>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135" name="Google Shape;135;p23"/>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136" name="Google Shape;136;p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37" name="Google Shape;137;p23"/>
          <p:cNvSpPr txBox="1"/>
          <p:nvPr>
            <p:ph type="title"/>
          </p:nvPr>
        </p:nvSpPr>
        <p:spPr>
          <a:xfrm>
            <a:off x="4245394" y="426470"/>
            <a:ext cx="4302300" cy="1446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1pPr>
            <a:lvl2pPr lvl="1"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2pPr>
            <a:lvl3pPr lvl="2"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3pPr>
            <a:lvl4pPr lvl="3"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4pPr>
            <a:lvl5pPr lvl="4"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5pPr>
            <a:lvl6pPr lvl="5"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6pPr>
            <a:lvl7pPr lvl="6"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7pPr>
            <a:lvl8pPr lvl="7"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8pPr>
            <a:lvl9pPr lvl="8"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9pPr>
          </a:lstStyle>
          <a:p/>
        </p:txBody>
      </p:sp>
      <p:sp>
        <p:nvSpPr>
          <p:cNvPr id="138" name="Google Shape;138;p23"/>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39" name="Google Shape;139;p23"/>
          <p:cNvSpPr txBox="1"/>
          <p:nvPr>
            <p:ph idx="2" type="subTitle"/>
          </p:nvPr>
        </p:nvSpPr>
        <p:spPr>
          <a:xfrm>
            <a:off x="4245394" y="2064300"/>
            <a:ext cx="3334800" cy="1143600"/>
          </a:xfrm>
          <a:prstGeom prst="rect">
            <a:avLst/>
          </a:prstGeom>
          <a:noFill/>
          <a:ln>
            <a:noFill/>
          </a:ln>
        </p:spPr>
        <p:txBody>
          <a:bodyPr anchorCtr="0" anchor="t" bIns="0" lIns="0" spcFirstLastPara="1" rIns="0" wrap="square" tIns="0">
            <a:noAutofit/>
          </a:bodyPr>
          <a:lstStyle>
            <a:lvl1pPr lvl="0" algn="l">
              <a:lnSpc>
                <a:spcPct val="180000"/>
              </a:lnSpc>
              <a:spcBef>
                <a:spcPts val="0"/>
              </a:spcBef>
              <a:spcAft>
                <a:spcPts val="0"/>
              </a:spcAft>
              <a:buSzPts val="1100"/>
              <a:buNone/>
              <a:defRPr sz="1100"/>
            </a:lvl1pPr>
            <a:lvl2pPr lvl="1" algn="l">
              <a:lnSpc>
                <a:spcPct val="180000"/>
              </a:lnSpc>
              <a:spcBef>
                <a:spcPts val="0"/>
              </a:spcBef>
              <a:spcAft>
                <a:spcPts val="0"/>
              </a:spcAft>
              <a:buSzPts val="1100"/>
              <a:buNone/>
              <a:defRPr sz="1100"/>
            </a:lvl2pPr>
            <a:lvl3pPr lvl="2" algn="l">
              <a:lnSpc>
                <a:spcPct val="180000"/>
              </a:lnSpc>
              <a:spcBef>
                <a:spcPts val="0"/>
              </a:spcBef>
              <a:spcAft>
                <a:spcPts val="0"/>
              </a:spcAft>
              <a:buSzPts val="1100"/>
              <a:buNone/>
              <a:defRPr sz="1100"/>
            </a:lvl3pPr>
            <a:lvl4pPr lvl="3" algn="l">
              <a:lnSpc>
                <a:spcPct val="180000"/>
              </a:lnSpc>
              <a:spcBef>
                <a:spcPts val="0"/>
              </a:spcBef>
              <a:spcAft>
                <a:spcPts val="0"/>
              </a:spcAft>
              <a:buSzPts val="1100"/>
              <a:buNone/>
              <a:defRPr sz="1100"/>
            </a:lvl4pPr>
            <a:lvl5pPr lvl="4" algn="l">
              <a:lnSpc>
                <a:spcPct val="180000"/>
              </a:lnSpc>
              <a:spcBef>
                <a:spcPts val="0"/>
              </a:spcBef>
              <a:spcAft>
                <a:spcPts val="0"/>
              </a:spcAft>
              <a:buSzPts val="1100"/>
              <a:buNone/>
              <a:defRPr sz="1100"/>
            </a:lvl5pPr>
            <a:lvl6pPr lvl="5" algn="l">
              <a:lnSpc>
                <a:spcPct val="180000"/>
              </a:lnSpc>
              <a:spcBef>
                <a:spcPts val="0"/>
              </a:spcBef>
              <a:spcAft>
                <a:spcPts val="0"/>
              </a:spcAft>
              <a:buSzPts val="1100"/>
              <a:buNone/>
              <a:defRPr sz="1100"/>
            </a:lvl6pPr>
            <a:lvl7pPr lvl="6" algn="l">
              <a:lnSpc>
                <a:spcPct val="180000"/>
              </a:lnSpc>
              <a:spcBef>
                <a:spcPts val="0"/>
              </a:spcBef>
              <a:spcAft>
                <a:spcPts val="0"/>
              </a:spcAft>
              <a:buSzPts val="1100"/>
              <a:buNone/>
              <a:defRPr sz="1100"/>
            </a:lvl7pPr>
            <a:lvl8pPr lvl="7" algn="l">
              <a:lnSpc>
                <a:spcPct val="180000"/>
              </a:lnSpc>
              <a:spcBef>
                <a:spcPts val="0"/>
              </a:spcBef>
              <a:spcAft>
                <a:spcPts val="0"/>
              </a:spcAft>
              <a:buSzPts val="1100"/>
              <a:buNone/>
              <a:defRPr sz="1100"/>
            </a:lvl8pPr>
            <a:lvl9pPr lvl="8" algn="l">
              <a:lnSpc>
                <a:spcPct val="180000"/>
              </a:lnSpc>
              <a:spcBef>
                <a:spcPts val="0"/>
              </a:spcBef>
              <a:spcAft>
                <a:spcPts val="0"/>
              </a:spcAft>
              <a:buSzPts val="1100"/>
              <a:buNone/>
              <a:defRPr sz="1100"/>
            </a:lvl9pPr>
          </a:lstStyle>
          <a:p/>
        </p:txBody>
      </p:sp>
      <p:sp>
        <p:nvSpPr>
          <p:cNvPr id="140" name="Google Shape;140;p2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linkedin.com/company/red-hat</a:t>
            </a:r>
            <a:endParaRPr b="0" i="0" sz="800" u="none" cap="none" strike="noStrike">
              <a:solidFill>
                <a:srgbClr val="000000"/>
              </a:solidFill>
              <a:latin typeface="Overpass Light"/>
              <a:ea typeface="Overpass Light"/>
              <a:cs typeface="Overpass Light"/>
              <a:sym typeface="Overpass Light"/>
            </a:endParaRPr>
          </a:p>
        </p:txBody>
      </p:sp>
      <p:sp>
        <p:nvSpPr>
          <p:cNvPr id="141" name="Google Shape;141;p2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youtube.com/user/RedHatVideos</a:t>
            </a:r>
            <a:endParaRPr b="0" i="0" sz="800" u="none" cap="none" strike="noStrike">
              <a:solidFill>
                <a:srgbClr val="000000"/>
              </a:solidFill>
              <a:latin typeface="Overpass Light"/>
              <a:ea typeface="Overpass Light"/>
              <a:cs typeface="Overpass Light"/>
              <a:sym typeface="Overpass Light"/>
            </a:endParaRPr>
          </a:p>
        </p:txBody>
      </p:sp>
      <p:sp>
        <p:nvSpPr>
          <p:cNvPr id="142" name="Google Shape;142;p2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facebook.com/redhatinc</a:t>
            </a:r>
            <a:endParaRPr b="0" i="0" sz="800" u="none" cap="none" strike="noStrike">
              <a:solidFill>
                <a:srgbClr val="000000"/>
              </a:solidFill>
              <a:latin typeface="Overpass Light"/>
              <a:ea typeface="Overpass Light"/>
              <a:cs typeface="Overpass Light"/>
              <a:sym typeface="Overpass Light"/>
            </a:endParaRPr>
          </a:p>
        </p:txBody>
      </p:sp>
      <p:sp>
        <p:nvSpPr>
          <p:cNvPr id="143" name="Google Shape;143;p2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twitter.com/RedHat</a:t>
            </a:r>
            <a:endParaRPr b="0" i="0" sz="800" u="none" cap="none" strike="noStrike">
              <a:solidFill>
                <a:srgbClr val="000000"/>
              </a:solidFill>
              <a:latin typeface="Overpass Light"/>
              <a:ea typeface="Overpass Light"/>
              <a:cs typeface="Overpass Light"/>
              <a:sym typeface="Overpass Light"/>
            </a:endParaRPr>
          </a:p>
        </p:txBody>
      </p:sp>
      <p:pic>
        <p:nvPicPr>
          <p:cNvPr id="144" name="Google Shape;144;p2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45" name="Google Shape;145;p2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46" name="Google Shape;146;p2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47" name="Google Shape;147;p23"/>
          <p:cNvPicPr preferRelativeResize="0"/>
          <p:nvPr/>
        </p:nvPicPr>
        <p:blipFill rotWithShape="1">
          <a:blip r:embed="rId7">
            <a:alphaModFix/>
          </a:blip>
          <a:srcRect b="0" l="2325" r="2324" t="0"/>
          <a:stretch/>
        </p:blipFill>
        <p:spPr>
          <a:xfrm>
            <a:off x="4245400" y="3501904"/>
            <a:ext cx="171806" cy="18086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24"/>
          <p:cNvSpPr txBox="1"/>
          <p:nvPr>
            <p:ph idx="1" type="subTitle"/>
          </p:nvPr>
        </p:nvSpPr>
        <p:spPr>
          <a:xfrm>
            <a:off x="1562794" y="2641369"/>
            <a:ext cx="5649900" cy="68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50" name="Google Shape;150;p2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chemeClr val="lt1"/>
                </a:solidFill>
                <a:latin typeface="Overpass"/>
                <a:ea typeface="Overpass"/>
                <a:cs typeface="Overpass"/>
                <a:sym typeface="Overpass"/>
              </a:rPr>
              <a:t>CONFIDENTIAL </a:t>
            </a:r>
            <a:r>
              <a:rPr b="0" i="0" lang="en" sz="500" u="none" cap="none" strike="noStrike">
                <a:solidFill>
                  <a:schemeClr val="lt1"/>
                </a:solidFill>
                <a:latin typeface="Overpass Light"/>
                <a:ea typeface="Overpass Light"/>
                <a:cs typeface="Overpass Light"/>
                <a:sym typeface="Overpass Light"/>
              </a:rPr>
              <a:t>Designator</a:t>
            </a:r>
            <a:endParaRPr b="0" i="0" sz="500" u="none" cap="none" strike="noStrike">
              <a:solidFill>
                <a:schemeClr val="lt1"/>
              </a:solidFill>
              <a:latin typeface="Overpass Light"/>
              <a:ea typeface="Overpass Light"/>
              <a:cs typeface="Overpass Light"/>
              <a:sym typeface="Overpass Light"/>
            </a:endParaRPr>
          </a:p>
        </p:txBody>
      </p:sp>
      <p:sp>
        <p:nvSpPr>
          <p:cNvPr id="151" name="Google Shape;151;p24"/>
          <p:cNvSpPr txBox="1"/>
          <p:nvPr>
            <p:ph type="title"/>
          </p:nvPr>
        </p:nvSpPr>
        <p:spPr>
          <a:xfrm>
            <a:off x="1562906" y="1307719"/>
            <a:ext cx="5649900" cy="1200300"/>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SzPts val="2600"/>
              <a:buNone/>
              <a:defRPr sz="3500">
                <a:solidFill>
                  <a:schemeClr val="lt1"/>
                </a:solidFill>
              </a:defRPr>
            </a:lvl1pPr>
            <a:lvl2pPr lvl="1" algn="l">
              <a:lnSpc>
                <a:spcPct val="105000"/>
              </a:lnSpc>
              <a:spcBef>
                <a:spcPts val="0"/>
              </a:spcBef>
              <a:spcAft>
                <a:spcPts val="0"/>
              </a:spcAft>
              <a:buSzPts val="2600"/>
              <a:buNone/>
              <a:defRPr sz="3500">
                <a:solidFill>
                  <a:schemeClr val="lt1"/>
                </a:solidFill>
              </a:defRPr>
            </a:lvl2pPr>
            <a:lvl3pPr lvl="2" algn="l">
              <a:lnSpc>
                <a:spcPct val="105000"/>
              </a:lnSpc>
              <a:spcBef>
                <a:spcPts val="0"/>
              </a:spcBef>
              <a:spcAft>
                <a:spcPts val="0"/>
              </a:spcAft>
              <a:buSzPts val="2600"/>
              <a:buNone/>
              <a:defRPr sz="3500">
                <a:solidFill>
                  <a:schemeClr val="lt1"/>
                </a:solidFill>
              </a:defRPr>
            </a:lvl3pPr>
            <a:lvl4pPr lvl="3" algn="l">
              <a:lnSpc>
                <a:spcPct val="105000"/>
              </a:lnSpc>
              <a:spcBef>
                <a:spcPts val="0"/>
              </a:spcBef>
              <a:spcAft>
                <a:spcPts val="0"/>
              </a:spcAft>
              <a:buSzPts val="2600"/>
              <a:buNone/>
              <a:defRPr sz="3500">
                <a:solidFill>
                  <a:schemeClr val="lt1"/>
                </a:solidFill>
              </a:defRPr>
            </a:lvl4pPr>
            <a:lvl5pPr lvl="4" algn="l">
              <a:lnSpc>
                <a:spcPct val="105000"/>
              </a:lnSpc>
              <a:spcBef>
                <a:spcPts val="0"/>
              </a:spcBef>
              <a:spcAft>
                <a:spcPts val="0"/>
              </a:spcAft>
              <a:buSzPts val="2600"/>
              <a:buNone/>
              <a:defRPr sz="3500">
                <a:solidFill>
                  <a:schemeClr val="lt1"/>
                </a:solidFill>
              </a:defRPr>
            </a:lvl5pPr>
            <a:lvl6pPr lvl="5" algn="l">
              <a:lnSpc>
                <a:spcPct val="105000"/>
              </a:lnSpc>
              <a:spcBef>
                <a:spcPts val="0"/>
              </a:spcBef>
              <a:spcAft>
                <a:spcPts val="0"/>
              </a:spcAft>
              <a:buSzPts val="2600"/>
              <a:buNone/>
              <a:defRPr sz="3500">
                <a:solidFill>
                  <a:schemeClr val="lt1"/>
                </a:solidFill>
              </a:defRPr>
            </a:lvl6pPr>
            <a:lvl7pPr lvl="6" algn="l">
              <a:lnSpc>
                <a:spcPct val="105000"/>
              </a:lnSpc>
              <a:spcBef>
                <a:spcPts val="0"/>
              </a:spcBef>
              <a:spcAft>
                <a:spcPts val="0"/>
              </a:spcAft>
              <a:buSzPts val="2600"/>
              <a:buNone/>
              <a:defRPr sz="3500">
                <a:solidFill>
                  <a:schemeClr val="lt1"/>
                </a:solidFill>
              </a:defRPr>
            </a:lvl7pPr>
            <a:lvl8pPr lvl="7" algn="l">
              <a:lnSpc>
                <a:spcPct val="105000"/>
              </a:lnSpc>
              <a:spcBef>
                <a:spcPts val="0"/>
              </a:spcBef>
              <a:spcAft>
                <a:spcPts val="0"/>
              </a:spcAft>
              <a:buSzPts val="2600"/>
              <a:buNone/>
              <a:defRPr sz="3500">
                <a:solidFill>
                  <a:schemeClr val="lt1"/>
                </a:solidFill>
              </a:defRPr>
            </a:lvl8pPr>
            <a:lvl9pPr lvl="8" algn="l">
              <a:lnSpc>
                <a:spcPct val="105000"/>
              </a:lnSpc>
              <a:spcBef>
                <a:spcPts val="0"/>
              </a:spcBef>
              <a:spcAft>
                <a:spcPts val="0"/>
              </a:spcAft>
              <a:buSzPts val="2600"/>
              <a:buNone/>
              <a:defRPr sz="3500">
                <a:solidFill>
                  <a:schemeClr val="lt1"/>
                </a:solidFill>
              </a:defRPr>
            </a:lvl9pPr>
          </a:lstStyle>
          <a:p/>
        </p:txBody>
      </p:sp>
      <p:sp>
        <p:nvSpPr>
          <p:cNvPr id="152" name="Google Shape;152;p24"/>
          <p:cNvSpPr txBox="1"/>
          <p:nvPr>
            <p:ph idx="2" type="subTitle"/>
          </p:nvPr>
        </p:nvSpPr>
        <p:spPr>
          <a:xfrm>
            <a:off x="1562794" y="3511275"/>
            <a:ext cx="1530300" cy="4542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p:txBody>
      </p:sp>
      <p:sp>
        <p:nvSpPr>
          <p:cNvPr id="153" name="Google Shape;153;p24"/>
          <p:cNvSpPr txBox="1"/>
          <p:nvPr>
            <p:ph idx="3" type="subTitle"/>
          </p:nvPr>
        </p:nvSpPr>
        <p:spPr>
          <a:xfrm>
            <a:off x="3353888" y="3511275"/>
            <a:ext cx="1530300" cy="4542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p:txBody>
      </p:sp>
      <p:pic>
        <p:nvPicPr>
          <p:cNvPr id="154" name="Google Shape;154;p24"/>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155" name="Google Shape;155;p2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6" name="Google Shape;156;p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lvl1pPr lvl="0" algn="l">
              <a:lnSpc>
                <a:spcPct val="180000"/>
              </a:lnSpc>
              <a:spcBef>
                <a:spcPts val="0"/>
              </a:spcBef>
              <a:spcAft>
                <a:spcPts val="0"/>
              </a:spcAft>
              <a:buClr>
                <a:schemeClr val="lt1"/>
              </a:buClr>
              <a:buSzPts val="1100"/>
              <a:buNone/>
              <a:defRPr sz="1100">
                <a:solidFill>
                  <a:schemeClr val="lt1"/>
                </a:solidFill>
              </a:defRPr>
            </a:lvl1pPr>
            <a:lvl2pPr lvl="1" algn="l">
              <a:lnSpc>
                <a:spcPct val="180000"/>
              </a:lnSpc>
              <a:spcBef>
                <a:spcPts val="0"/>
              </a:spcBef>
              <a:spcAft>
                <a:spcPts val="0"/>
              </a:spcAft>
              <a:buClr>
                <a:schemeClr val="lt1"/>
              </a:buClr>
              <a:buSzPts val="1100"/>
              <a:buNone/>
              <a:defRPr sz="1100">
                <a:solidFill>
                  <a:schemeClr val="lt1"/>
                </a:solidFill>
              </a:defRPr>
            </a:lvl2pPr>
            <a:lvl3pPr lvl="2" algn="l">
              <a:lnSpc>
                <a:spcPct val="180000"/>
              </a:lnSpc>
              <a:spcBef>
                <a:spcPts val="0"/>
              </a:spcBef>
              <a:spcAft>
                <a:spcPts val="0"/>
              </a:spcAft>
              <a:buClr>
                <a:schemeClr val="lt1"/>
              </a:buClr>
              <a:buSzPts val="1100"/>
              <a:buNone/>
              <a:defRPr sz="1100">
                <a:solidFill>
                  <a:schemeClr val="lt1"/>
                </a:solidFill>
              </a:defRPr>
            </a:lvl3pPr>
            <a:lvl4pPr lvl="3" algn="l">
              <a:lnSpc>
                <a:spcPct val="180000"/>
              </a:lnSpc>
              <a:spcBef>
                <a:spcPts val="0"/>
              </a:spcBef>
              <a:spcAft>
                <a:spcPts val="0"/>
              </a:spcAft>
              <a:buClr>
                <a:schemeClr val="lt1"/>
              </a:buClr>
              <a:buSzPts val="1100"/>
              <a:buNone/>
              <a:defRPr sz="1100">
                <a:solidFill>
                  <a:schemeClr val="lt1"/>
                </a:solidFill>
              </a:defRPr>
            </a:lvl4pPr>
            <a:lvl5pPr lvl="4" algn="l">
              <a:lnSpc>
                <a:spcPct val="180000"/>
              </a:lnSpc>
              <a:spcBef>
                <a:spcPts val="0"/>
              </a:spcBef>
              <a:spcAft>
                <a:spcPts val="0"/>
              </a:spcAft>
              <a:buClr>
                <a:schemeClr val="lt1"/>
              </a:buClr>
              <a:buSzPts val="1100"/>
              <a:buNone/>
              <a:defRPr sz="1100">
                <a:solidFill>
                  <a:schemeClr val="lt1"/>
                </a:solidFill>
              </a:defRPr>
            </a:lvl5pPr>
            <a:lvl6pPr lvl="5" algn="l">
              <a:lnSpc>
                <a:spcPct val="180000"/>
              </a:lnSpc>
              <a:spcBef>
                <a:spcPts val="0"/>
              </a:spcBef>
              <a:spcAft>
                <a:spcPts val="0"/>
              </a:spcAft>
              <a:buClr>
                <a:schemeClr val="lt1"/>
              </a:buClr>
              <a:buSzPts val="1100"/>
              <a:buNone/>
              <a:defRPr sz="1100">
                <a:solidFill>
                  <a:schemeClr val="lt1"/>
                </a:solidFill>
              </a:defRPr>
            </a:lvl6pPr>
            <a:lvl7pPr lvl="6" algn="l">
              <a:lnSpc>
                <a:spcPct val="180000"/>
              </a:lnSpc>
              <a:spcBef>
                <a:spcPts val="0"/>
              </a:spcBef>
              <a:spcAft>
                <a:spcPts val="0"/>
              </a:spcAft>
              <a:buClr>
                <a:schemeClr val="lt1"/>
              </a:buClr>
              <a:buSzPts val="1100"/>
              <a:buNone/>
              <a:defRPr sz="1100">
                <a:solidFill>
                  <a:schemeClr val="lt1"/>
                </a:solidFill>
              </a:defRPr>
            </a:lvl7pPr>
            <a:lvl8pPr lvl="7" algn="l">
              <a:lnSpc>
                <a:spcPct val="180000"/>
              </a:lnSpc>
              <a:spcBef>
                <a:spcPts val="0"/>
              </a:spcBef>
              <a:spcAft>
                <a:spcPts val="0"/>
              </a:spcAft>
              <a:buClr>
                <a:schemeClr val="lt1"/>
              </a:buClr>
              <a:buSzPts val="1100"/>
              <a:buNone/>
              <a:defRPr sz="1100">
                <a:solidFill>
                  <a:schemeClr val="lt1"/>
                </a:solidFill>
              </a:defRPr>
            </a:lvl8pPr>
            <a:lvl9pPr lvl="8" algn="l">
              <a:lnSpc>
                <a:spcPct val="180000"/>
              </a:lnSpc>
              <a:spcBef>
                <a:spcPts val="0"/>
              </a:spcBef>
              <a:spcAft>
                <a:spcPts val="0"/>
              </a:spcAft>
              <a:buClr>
                <a:schemeClr val="lt1"/>
              </a:buClr>
              <a:buSzPts val="1100"/>
              <a:buNone/>
              <a:defRPr sz="1100">
                <a:solidFill>
                  <a:schemeClr val="lt1"/>
                </a:solidFill>
              </a:defRPr>
            </a:lvl9pPr>
          </a:lstStyle>
          <a:p/>
        </p:txBody>
      </p:sp>
      <p:sp>
        <p:nvSpPr>
          <p:cNvPr id="159" name="Google Shape;159;p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chemeClr val="lt1"/>
                </a:solidFill>
                <a:latin typeface="Overpass"/>
                <a:ea typeface="Overpass"/>
                <a:cs typeface="Overpass"/>
                <a:sym typeface="Overpass"/>
              </a:rPr>
              <a:t>CONFIDENTIAL </a:t>
            </a:r>
            <a:r>
              <a:rPr b="0" i="0" lang="en" sz="500" u="none" cap="none" strike="noStrike">
                <a:solidFill>
                  <a:schemeClr val="lt1"/>
                </a:solidFill>
                <a:latin typeface="Overpass Light"/>
                <a:ea typeface="Overpass Light"/>
                <a:cs typeface="Overpass Light"/>
                <a:sym typeface="Overpass Light"/>
              </a:rPr>
              <a:t>Designator</a:t>
            </a:r>
            <a:endParaRPr b="0" i="0" sz="500" u="none" cap="none" strike="noStrike">
              <a:solidFill>
                <a:schemeClr val="lt1"/>
              </a:solidFill>
              <a:latin typeface="Overpass Light"/>
              <a:ea typeface="Overpass Light"/>
              <a:cs typeface="Overpass Light"/>
              <a:sym typeface="Overpass Light"/>
            </a:endParaRPr>
          </a:p>
        </p:txBody>
      </p:sp>
      <p:sp>
        <p:nvSpPr>
          <p:cNvPr id="160" name="Google Shape;160;p25"/>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SzPts val="2600"/>
              <a:buNone/>
              <a:defRPr sz="5300">
                <a:solidFill>
                  <a:schemeClr val="lt1"/>
                </a:solidFill>
              </a:defRPr>
            </a:lvl1pPr>
            <a:lvl2pPr lvl="1" algn="l">
              <a:lnSpc>
                <a:spcPct val="105000"/>
              </a:lnSpc>
              <a:spcBef>
                <a:spcPts val="0"/>
              </a:spcBef>
              <a:spcAft>
                <a:spcPts val="0"/>
              </a:spcAft>
              <a:buSzPts val="2600"/>
              <a:buNone/>
              <a:defRPr sz="5300">
                <a:solidFill>
                  <a:schemeClr val="lt1"/>
                </a:solidFill>
              </a:defRPr>
            </a:lvl2pPr>
            <a:lvl3pPr lvl="2" algn="l">
              <a:lnSpc>
                <a:spcPct val="105000"/>
              </a:lnSpc>
              <a:spcBef>
                <a:spcPts val="0"/>
              </a:spcBef>
              <a:spcAft>
                <a:spcPts val="0"/>
              </a:spcAft>
              <a:buSzPts val="2600"/>
              <a:buNone/>
              <a:defRPr sz="5300">
                <a:solidFill>
                  <a:schemeClr val="lt1"/>
                </a:solidFill>
              </a:defRPr>
            </a:lvl3pPr>
            <a:lvl4pPr lvl="3" algn="l">
              <a:lnSpc>
                <a:spcPct val="105000"/>
              </a:lnSpc>
              <a:spcBef>
                <a:spcPts val="0"/>
              </a:spcBef>
              <a:spcAft>
                <a:spcPts val="0"/>
              </a:spcAft>
              <a:buSzPts val="2600"/>
              <a:buNone/>
              <a:defRPr sz="5300">
                <a:solidFill>
                  <a:schemeClr val="lt1"/>
                </a:solidFill>
              </a:defRPr>
            </a:lvl4pPr>
            <a:lvl5pPr lvl="4" algn="l">
              <a:lnSpc>
                <a:spcPct val="105000"/>
              </a:lnSpc>
              <a:spcBef>
                <a:spcPts val="0"/>
              </a:spcBef>
              <a:spcAft>
                <a:spcPts val="0"/>
              </a:spcAft>
              <a:buSzPts val="2600"/>
              <a:buNone/>
              <a:defRPr sz="5300">
                <a:solidFill>
                  <a:schemeClr val="lt1"/>
                </a:solidFill>
              </a:defRPr>
            </a:lvl5pPr>
            <a:lvl6pPr lvl="5" algn="l">
              <a:lnSpc>
                <a:spcPct val="105000"/>
              </a:lnSpc>
              <a:spcBef>
                <a:spcPts val="0"/>
              </a:spcBef>
              <a:spcAft>
                <a:spcPts val="0"/>
              </a:spcAft>
              <a:buSzPts val="2600"/>
              <a:buNone/>
              <a:defRPr sz="5300">
                <a:solidFill>
                  <a:schemeClr val="lt1"/>
                </a:solidFill>
              </a:defRPr>
            </a:lvl6pPr>
            <a:lvl7pPr lvl="6" algn="l">
              <a:lnSpc>
                <a:spcPct val="105000"/>
              </a:lnSpc>
              <a:spcBef>
                <a:spcPts val="0"/>
              </a:spcBef>
              <a:spcAft>
                <a:spcPts val="0"/>
              </a:spcAft>
              <a:buSzPts val="2600"/>
              <a:buNone/>
              <a:defRPr sz="5300">
                <a:solidFill>
                  <a:schemeClr val="lt1"/>
                </a:solidFill>
              </a:defRPr>
            </a:lvl7pPr>
            <a:lvl8pPr lvl="7" algn="l">
              <a:lnSpc>
                <a:spcPct val="105000"/>
              </a:lnSpc>
              <a:spcBef>
                <a:spcPts val="0"/>
              </a:spcBef>
              <a:spcAft>
                <a:spcPts val="0"/>
              </a:spcAft>
              <a:buSzPts val="2600"/>
              <a:buNone/>
              <a:defRPr sz="5300">
                <a:solidFill>
                  <a:schemeClr val="lt1"/>
                </a:solidFill>
              </a:defRPr>
            </a:lvl8pPr>
            <a:lvl9pPr lvl="8" algn="l">
              <a:lnSpc>
                <a:spcPct val="105000"/>
              </a:lnSpc>
              <a:spcBef>
                <a:spcPts val="0"/>
              </a:spcBef>
              <a:spcAft>
                <a:spcPts val="0"/>
              </a:spcAft>
              <a:buSzPts val="2600"/>
              <a:buNone/>
              <a:defRPr sz="5300">
                <a:solidFill>
                  <a:schemeClr val="lt1"/>
                </a:solidFill>
              </a:defRPr>
            </a:lvl9pPr>
          </a:lstStyle>
          <a:p/>
        </p:txBody>
      </p:sp>
      <p:pic>
        <p:nvPicPr>
          <p:cNvPr id="161" name="Google Shape;161;p25"/>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pic>
        <p:nvPicPr>
          <p:cNvPr id="162" name="Google Shape;162;p25"/>
          <p:cNvPicPr preferRelativeResize="0"/>
          <p:nvPr/>
        </p:nvPicPr>
        <p:blipFill rotWithShape="1">
          <a:blip r:embed="rId4">
            <a:alphaModFix/>
          </a:blip>
          <a:srcRect b="0" l="0" r="0" t="0"/>
          <a:stretch/>
        </p:blipFill>
        <p:spPr>
          <a:xfrm>
            <a:off x="5534853" y="2651988"/>
            <a:ext cx="341963" cy="341963"/>
          </a:xfrm>
          <a:prstGeom prst="rect">
            <a:avLst/>
          </a:prstGeom>
          <a:noFill/>
          <a:ln>
            <a:noFill/>
          </a:ln>
        </p:spPr>
      </p:pic>
      <p:pic>
        <p:nvPicPr>
          <p:cNvPr id="163" name="Google Shape;163;p25"/>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64" name="Google Shape;164;p25"/>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65" name="Google Shape;165;p25"/>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66" name="Google Shape;166;p2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linkedin.com/company/red-hat</a:t>
            </a:r>
            <a:endParaRPr b="0" i="0" sz="1100" u="none" cap="none" strike="noStrike">
              <a:solidFill>
                <a:schemeClr val="lt1"/>
              </a:solidFill>
              <a:latin typeface="Overpass Light"/>
              <a:ea typeface="Overpass Light"/>
              <a:cs typeface="Overpass Light"/>
              <a:sym typeface="Overpass Light"/>
            </a:endParaRPr>
          </a:p>
        </p:txBody>
      </p:sp>
      <p:sp>
        <p:nvSpPr>
          <p:cNvPr id="167" name="Google Shape;167;p2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youtube.com/user/RedHatVideos</a:t>
            </a:r>
            <a:endParaRPr b="0" i="0" sz="1100" u="none" cap="none" strike="noStrike">
              <a:solidFill>
                <a:schemeClr val="lt1"/>
              </a:solidFill>
              <a:latin typeface="Overpass Light"/>
              <a:ea typeface="Overpass Light"/>
              <a:cs typeface="Overpass Light"/>
              <a:sym typeface="Overpass Light"/>
            </a:endParaRPr>
          </a:p>
        </p:txBody>
      </p:sp>
      <p:sp>
        <p:nvSpPr>
          <p:cNvPr id="168" name="Google Shape;168;p2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facebook.com/redhatinc</a:t>
            </a:r>
            <a:endParaRPr b="0" i="0" sz="1100" u="none" cap="none" strike="noStrike">
              <a:solidFill>
                <a:schemeClr val="lt1"/>
              </a:solidFill>
              <a:latin typeface="Overpass Light"/>
              <a:ea typeface="Overpass Light"/>
              <a:cs typeface="Overpass Light"/>
              <a:sym typeface="Overpass Light"/>
            </a:endParaRPr>
          </a:p>
        </p:txBody>
      </p:sp>
      <p:sp>
        <p:nvSpPr>
          <p:cNvPr id="169" name="Google Shape;169;p2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twitter.com/RedHat</a:t>
            </a:r>
            <a:endParaRPr b="0" i="0" sz="1100" u="none" cap="none" strike="noStrike">
              <a:solidFill>
                <a:schemeClr val="lt1"/>
              </a:solidFill>
              <a:latin typeface="Overpass Light"/>
              <a:ea typeface="Overpass Light"/>
              <a:cs typeface="Overpass Light"/>
              <a:sym typeface="Overpass Light"/>
            </a:endParaRPr>
          </a:p>
        </p:txBody>
      </p:sp>
      <p:cxnSp>
        <p:nvCxnSpPr>
          <p:cNvPr id="170" name="Google Shape;170;p25"/>
          <p:cNvCxnSpPr/>
          <p:nvPr/>
        </p:nvCxnSpPr>
        <p:spPr>
          <a:xfrm rot="10800000">
            <a:off x="335831" y="-37"/>
            <a:ext cx="0" cy="1712100"/>
          </a:xfrm>
          <a:prstGeom prst="straightConnector1">
            <a:avLst/>
          </a:prstGeom>
          <a:noFill/>
          <a:ln cap="flat" cmpd="sng" w="9525">
            <a:solidFill>
              <a:srgbClr val="EE0000"/>
            </a:solidFill>
            <a:prstDash val="solid"/>
            <a:round/>
            <a:headEnd len="sm" w="sm" type="none"/>
            <a:tailEnd len="sm" w="sm" type="none"/>
          </a:ln>
        </p:spPr>
      </p:cxnSp>
      <p:cxnSp>
        <p:nvCxnSpPr>
          <p:cNvPr id="171" name="Google Shape;171;p2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72" name="Google Shape;172;p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26"/>
          <p:cNvSpPr txBox="1"/>
          <p:nvPr>
            <p:ph idx="1" type="subTitle"/>
          </p:nvPr>
        </p:nvSpPr>
        <p:spPr>
          <a:xfrm>
            <a:off x="1562794" y="2641369"/>
            <a:ext cx="5649900" cy="68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EBEBEB"/>
              </a:buClr>
              <a:buSzPts val="1800"/>
              <a:buNone/>
              <a:defRPr sz="1800">
                <a:solidFill>
                  <a:srgbClr val="EBEBEB"/>
                </a:solidFill>
              </a:defRPr>
            </a:lvl1pPr>
            <a:lvl2pPr lvl="1" algn="l">
              <a:lnSpc>
                <a:spcPct val="100000"/>
              </a:lnSpc>
              <a:spcBef>
                <a:spcPts val="0"/>
              </a:spcBef>
              <a:spcAft>
                <a:spcPts val="0"/>
              </a:spcAft>
              <a:buClr>
                <a:srgbClr val="EBEBEB"/>
              </a:buClr>
              <a:buSzPts val="1800"/>
              <a:buNone/>
              <a:defRPr sz="1800">
                <a:solidFill>
                  <a:srgbClr val="EBEBEB"/>
                </a:solidFill>
              </a:defRPr>
            </a:lvl2pPr>
            <a:lvl3pPr lvl="2" algn="l">
              <a:lnSpc>
                <a:spcPct val="100000"/>
              </a:lnSpc>
              <a:spcBef>
                <a:spcPts val="0"/>
              </a:spcBef>
              <a:spcAft>
                <a:spcPts val="0"/>
              </a:spcAft>
              <a:buClr>
                <a:srgbClr val="EBEBEB"/>
              </a:buClr>
              <a:buSzPts val="1800"/>
              <a:buNone/>
              <a:defRPr sz="1800">
                <a:solidFill>
                  <a:srgbClr val="EBEBEB"/>
                </a:solidFill>
              </a:defRPr>
            </a:lvl3pPr>
            <a:lvl4pPr lvl="3" algn="l">
              <a:lnSpc>
                <a:spcPct val="100000"/>
              </a:lnSpc>
              <a:spcBef>
                <a:spcPts val="0"/>
              </a:spcBef>
              <a:spcAft>
                <a:spcPts val="0"/>
              </a:spcAft>
              <a:buClr>
                <a:srgbClr val="EBEBEB"/>
              </a:buClr>
              <a:buSzPts val="1800"/>
              <a:buNone/>
              <a:defRPr sz="1800">
                <a:solidFill>
                  <a:srgbClr val="EBEBEB"/>
                </a:solidFill>
              </a:defRPr>
            </a:lvl4pPr>
            <a:lvl5pPr lvl="4" algn="l">
              <a:lnSpc>
                <a:spcPct val="100000"/>
              </a:lnSpc>
              <a:spcBef>
                <a:spcPts val="0"/>
              </a:spcBef>
              <a:spcAft>
                <a:spcPts val="0"/>
              </a:spcAft>
              <a:buClr>
                <a:srgbClr val="EBEBEB"/>
              </a:buClr>
              <a:buSzPts val="1800"/>
              <a:buNone/>
              <a:defRPr sz="1800">
                <a:solidFill>
                  <a:srgbClr val="EBEBEB"/>
                </a:solidFill>
              </a:defRPr>
            </a:lvl5pPr>
            <a:lvl6pPr lvl="5" algn="l">
              <a:lnSpc>
                <a:spcPct val="100000"/>
              </a:lnSpc>
              <a:spcBef>
                <a:spcPts val="0"/>
              </a:spcBef>
              <a:spcAft>
                <a:spcPts val="0"/>
              </a:spcAft>
              <a:buClr>
                <a:srgbClr val="EBEBEB"/>
              </a:buClr>
              <a:buSzPts val="1800"/>
              <a:buNone/>
              <a:defRPr sz="1800">
                <a:solidFill>
                  <a:srgbClr val="EBEBEB"/>
                </a:solidFill>
              </a:defRPr>
            </a:lvl6pPr>
            <a:lvl7pPr lvl="6" algn="l">
              <a:lnSpc>
                <a:spcPct val="100000"/>
              </a:lnSpc>
              <a:spcBef>
                <a:spcPts val="0"/>
              </a:spcBef>
              <a:spcAft>
                <a:spcPts val="0"/>
              </a:spcAft>
              <a:buClr>
                <a:srgbClr val="EBEBEB"/>
              </a:buClr>
              <a:buSzPts val="1800"/>
              <a:buNone/>
              <a:defRPr sz="1800">
                <a:solidFill>
                  <a:srgbClr val="EBEBEB"/>
                </a:solidFill>
              </a:defRPr>
            </a:lvl7pPr>
            <a:lvl8pPr lvl="7" algn="l">
              <a:lnSpc>
                <a:spcPct val="100000"/>
              </a:lnSpc>
              <a:spcBef>
                <a:spcPts val="0"/>
              </a:spcBef>
              <a:spcAft>
                <a:spcPts val="0"/>
              </a:spcAft>
              <a:buClr>
                <a:srgbClr val="EBEBEB"/>
              </a:buClr>
              <a:buSzPts val="1800"/>
              <a:buNone/>
              <a:defRPr sz="1800">
                <a:solidFill>
                  <a:srgbClr val="EBEBEB"/>
                </a:solidFill>
              </a:defRPr>
            </a:lvl8pPr>
            <a:lvl9pPr lvl="8" algn="l">
              <a:lnSpc>
                <a:spcPct val="100000"/>
              </a:lnSpc>
              <a:spcBef>
                <a:spcPts val="0"/>
              </a:spcBef>
              <a:spcAft>
                <a:spcPts val="0"/>
              </a:spcAft>
              <a:buClr>
                <a:srgbClr val="EBEBEB"/>
              </a:buClr>
              <a:buSzPts val="1800"/>
              <a:buNone/>
              <a:defRPr sz="1800">
                <a:solidFill>
                  <a:srgbClr val="EBEBEB"/>
                </a:solidFill>
              </a:defRPr>
            </a:lvl9pPr>
          </a:lstStyle>
          <a:p/>
        </p:txBody>
      </p:sp>
      <p:sp>
        <p:nvSpPr>
          <p:cNvPr id="175" name="Google Shape;175;p2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176" name="Google Shape;176;p26"/>
          <p:cNvSpPr txBox="1"/>
          <p:nvPr>
            <p:ph type="title"/>
          </p:nvPr>
        </p:nvSpPr>
        <p:spPr>
          <a:xfrm>
            <a:off x="1562906" y="1307719"/>
            <a:ext cx="5649900" cy="1200300"/>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SzPts val="2600"/>
              <a:buNone/>
              <a:defRPr sz="3500">
                <a:solidFill>
                  <a:srgbClr val="EBEBEB"/>
                </a:solidFill>
              </a:defRPr>
            </a:lvl1pPr>
            <a:lvl2pPr lvl="1" algn="l">
              <a:lnSpc>
                <a:spcPct val="105000"/>
              </a:lnSpc>
              <a:spcBef>
                <a:spcPts val="0"/>
              </a:spcBef>
              <a:spcAft>
                <a:spcPts val="0"/>
              </a:spcAft>
              <a:buSzPts val="2600"/>
              <a:buNone/>
              <a:defRPr sz="3500">
                <a:solidFill>
                  <a:srgbClr val="EBEBEB"/>
                </a:solidFill>
              </a:defRPr>
            </a:lvl2pPr>
            <a:lvl3pPr lvl="2" algn="l">
              <a:lnSpc>
                <a:spcPct val="105000"/>
              </a:lnSpc>
              <a:spcBef>
                <a:spcPts val="0"/>
              </a:spcBef>
              <a:spcAft>
                <a:spcPts val="0"/>
              </a:spcAft>
              <a:buSzPts val="2600"/>
              <a:buNone/>
              <a:defRPr sz="3500">
                <a:solidFill>
                  <a:srgbClr val="EBEBEB"/>
                </a:solidFill>
              </a:defRPr>
            </a:lvl3pPr>
            <a:lvl4pPr lvl="3" algn="l">
              <a:lnSpc>
                <a:spcPct val="105000"/>
              </a:lnSpc>
              <a:spcBef>
                <a:spcPts val="0"/>
              </a:spcBef>
              <a:spcAft>
                <a:spcPts val="0"/>
              </a:spcAft>
              <a:buSzPts val="2600"/>
              <a:buNone/>
              <a:defRPr sz="3500">
                <a:solidFill>
                  <a:srgbClr val="EBEBEB"/>
                </a:solidFill>
              </a:defRPr>
            </a:lvl4pPr>
            <a:lvl5pPr lvl="4" algn="l">
              <a:lnSpc>
                <a:spcPct val="105000"/>
              </a:lnSpc>
              <a:spcBef>
                <a:spcPts val="0"/>
              </a:spcBef>
              <a:spcAft>
                <a:spcPts val="0"/>
              </a:spcAft>
              <a:buSzPts val="2600"/>
              <a:buNone/>
              <a:defRPr sz="3500">
                <a:solidFill>
                  <a:srgbClr val="EBEBEB"/>
                </a:solidFill>
              </a:defRPr>
            </a:lvl5pPr>
            <a:lvl6pPr lvl="5" algn="l">
              <a:lnSpc>
                <a:spcPct val="105000"/>
              </a:lnSpc>
              <a:spcBef>
                <a:spcPts val="0"/>
              </a:spcBef>
              <a:spcAft>
                <a:spcPts val="0"/>
              </a:spcAft>
              <a:buSzPts val="2600"/>
              <a:buNone/>
              <a:defRPr sz="3500">
                <a:solidFill>
                  <a:srgbClr val="EBEBEB"/>
                </a:solidFill>
              </a:defRPr>
            </a:lvl6pPr>
            <a:lvl7pPr lvl="6" algn="l">
              <a:lnSpc>
                <a:spcPct val="105000"/>
              </a:lnSpc>
              <a:spcBef>
                <a:spcPts val="0"/>
              </a:spcBef>
              <a:spcAft>
                <a:spcPts val="0"/>
              </a:spcAft>
              <a:buSzPts val="2600"/>
              <a:buNone/>
              <a:defRPr sz="3500">
                <a:solidFill>
                  <a:srgbClr val="EBEBEB"/>
                </a:solidFill>
              </a:defRPr>
            </a:lvl7pPr>
            <a:lvl8pPr lvl="7" algn="l">
              <a:lnSpc>
                <a:spcPct val="105000"/>
              </a:lnSpc>
              <a:spcBef>
                <a:spcPts val="0"/>
              </a:spcBef>
              <a:spcAft>
                <a:spcPts val="0"/>
              </a:spcAft>
              <a:buSzPts val="2600"/>
              <a:buNone/>
              <a:defRPr sz="3500">
                <a:solidFill>
                  <a:srgbClr val="EBEBEB"/>
                </a:solidFill>
              </a:defRPr>
            </a:lvl8pPr>
            <a:lvl9pPr lvl="8" algn="l">
              <a:lnSpc>
                <a:spcPct val="105000"/>
              </a:lnSpc>
              <a:spcBef>
                <a:spcPts val="0"/>
              </a:spcBef>
              <a:spcAft>
                <a:spcPts val="0"/>
              </a:spcAft>
              <a:buSzPts val="2600"/>
              <a:buNone/>
              <a:defRPr sz="3500">
                <a:solidFill>
                  <a:srgbClr val="EBEBEB"/>
                </a:solidFill>
              </a:defRPr>
            </a:lvl9pPr>
          </a:lstStyle>
          <a:p/>
        </p:txBody>
      </p:sp>
      <p:sp>
        <p:nvSpPr>
          <p:cNvPr id="177" name="Google Shape;177;p26"/>
          <p:cNvSpPr txBox="1"/>
          <p:nvPr>
            <p:ph idx="2" type="subTitle"/>
          </p:nvPr>
        </p:nvSpPr>
        <p:spPr>
          <a:xfrm>
            <a:off x="1562794" y="3511275"/>
            <a:ext cx="1530300" cy="4542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Clr>
                <a:srgbClr val="EBEBEB"/>
              </a:buClr>
              <a:buSzPts val="900"/>
              <a:buNone/>
              <a:defRPr sz="900">
                <a:solidFill>
                  <a:srgbClr val="EBEBEB"/>
                </a:solidFill>
              </a:defRPr>
            </a:lvl1pPr>
            <a:lvl2pPr lvl="1" algn="l">
              <a:lnSpc>
                <a:spcPct val="135000"/>
              </a:lnSpc>
              <a:spcBef>
                <a:spcPts val="0"/>
              </a:spcBef>
              <a:spcAft>
                <a:spcPts val="0"/>
              </a:spcAft>
              <a:buClr>
                <a:srgbClr val="EBEBEB"/>
              </a:buClr>
              <a:buSzPts val="900"/>
              <a:buNone/>
              <a:defRPr sz="900">
                <a:solidFill>
                  <a:srgbClr val="EBEBEB"/>
                </a:solidFill>
              </a:defRPr>
            </a:lvl2pPr>
            <a:lvl3pPr lvl="2" algn="l">
              <a:lnSpc>
                <a:spcPct val="135000"/>
              </a:lnSpc>
              <a:spcBef>
                <a:spcPts val="0"/>
              </a:spcBef>
              <a:spcAft>
                <a:spcPts val="0"/>
              </a:spcAft>
              <a:buClr>
                <a:srgbClr val="EBEBEB"/>
              </a:buClr>
              <a:buSzPts val="900"/>
              <a:buNone/>
              <a:defRPr sz="900">
                <a:solidFill>
                  <a:srgbClr val="EBEBEB"/>
                </a:solidFill>
              </a:defRPr>
            </a:lvl3pPr>
            <a:lvl4pPr lvl="3" algn="l">
              <a:lnSpc>
                <a:spcPct val="135000"/>
              </a:lnSpc>
              <a:spcBef>
                <a:spcPts val="0"/>
              </a:spcBef>
              <a:spcAft>
                <a:spcPts val="0"/>
              </a:spcAft>
              <a:buClr>
                <a:srgbClr val="EBEBEB"/>
              </a:buClr>
              <a:buSzPts val="900"/>
              <a:buNone/>
              <a:defRPr sz="900">
                <a:solidFill>
                  <a:srgbClr val="EBEBEB"/>
                </a:solidFill>
              </a:defRPr>
            </a:lvl4pPr>
            <a:lvl5pPr lvl="4" algn="l">
              <a:lnSpc>
                <a:spcPct val="135000"/>
              </a:lnSpc>
              <a:spcBef>
                <a:spcPts val="0"/>
              </a:spcBef>
              <a:spcAft>
                <a:spcPts val="0"/>
              </a:spcAft>
              <a:buClr>
                <a:srgbClr val="EBEBEB"/>
              </a:buClr>
              <a:buSzPts val="900"/>
              <a:buNone/>
              <a:defRPr sz="900">
                <a:solidFill>
                  <a:srgbClr val="EBEBEB"/>
                </a:solidFill>
              </a:defRPr>
            </a:lvl5pPr>
            <a:lvl6pPr lvl="5" algn="l">
              <a:lnSpc>
                <a:spcPct val="135000"/>
              </a:lnSpc>
              <a:spcBef>
                <a:spcPts val="0"/>
              </a:spcBef>
              <a:spcAft>
                <a:spcPts val="0"/>
              </a:spcAft>
              <a:buClr>
                <a:srgbClr val="EBEBEB"/>
              </a:buClr>
              <a:buSzPts val="900"/>
              <a:buNone/>
              <a:defRPr sz="900">
                <a:solidFill>
                  <a:srgbClr val="EBEBEB"/>
                </a:solidFill>
              </a:defRPr>
            </a:lvl6pPr>
            <a:lvl7pPr lvl="6" algn="l">
              <a:lnSpc>
                <a:spcPct val="135000"/>
              </a:lnSpc>
              <a:spcBef>
                <a:spcPts val="0"/>
              </a:spcBef>
              <a:spcAft>
                <a:spcPts val="0"/>
              </a:spcAft>
              <a:buClr>
                <a:srgbClr val="EBEBEB"/>
              </a:buClr>
              <a:buSzPts val="900"/>
              <a:buNone/>
              <a:defRPr sz="900">
                <a:solidFill>
                  <a:srgbClr val="EBEBEB"/>
                </a:solidFill>
              </a:defRPr>
            </a:lvl7pPr>
            <a:lvl8pPr lvl="7" algn="l">
              <a:lnSpc>
                <a:spcPct val="135000"/>
              </a:lnSpc>
              <a:spcBef>
                <a:spcPts val="0"/>
              </a:spcBef>
              <a:spcAft>
                <a:spcPts val="0"/>
              </a:spcAft>
              <a:buClr>
                <a:srgbClr val="EBEBEB"/>
              </a:buClr>
              <a:buSzPts val="900"/>
              <a:buNone/>
              <a:defRPr sz="900">
                <a:solidFill>
                  <a:srgbClr val="EBEBEB"/>
                </a:solidFill>
              </a:defRPr>
            </a:lvl8pPr>
            <a:lvl9pPr lvl="8" algn="l">
              <a:lnSpc>
                <a:spcPct val="135000"/>
              </a:lnSpc>
              <a:spcBef>
                <a:spcPts val="0"/>
              </a:spcBef>
              <a:spcAft>
                <a:spcPts val="0"/>
              </a:spcAft>
              <a:buClr>
                <a:srgbClr val="EBEBEB"/>
              </a:buClr>
              <a:buSzPts val="900"/>
              <a:buNone/>
              <a:defRPr sz="900">
                <a:solidFill>
                  <a:srgbClr val="EBEBEB"/>
                </a:solidFill>
              </a:defRPr>
            </a:lvl9pPr>
          </a:lstStyle>
          <a:p/>
        </p:txBody>
      </p:sp>
      <p:sp>
        <p:nvSpPr>
          <p:cNvPr id="178" name="Google Shape;178;p26"/>
          <p:cNvSpPr txBox="1"/>
          <p:nvPr>
            <p:ph idx="3" type="subTitle"/>
          </p:nvPr>
        </p:nvSpPr>
        <p:spPr>
          <a:xfrm>
            <a:off x="3353888" y="3511275"/>
            <a:ext cx="1530300" cy="4542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Clr>
                <a:srgbClr val="EBEBEB"/>
              </a:buClr>
              <a:buSzPts val="900"/>
              <a:buNone/>
              <a:defRPr sz="900">
                <a:solidFill>
                  <a:srgbClr val="EBEBEB"/>
                </a:solidFill>
              </a:defRPr>
            </a:lvl1pPr>
            <a:lvl2pPr lvl="1" algn="l">
              <a:lnSpc>
                <a:spcPct val="135000"/>
              </a:lnSpc>
              <a:spcBef>
                <a:spcPts val="0"/>
              </a:spcBef>
              <a:spcAft>
                <a:spcPts val="0"/>
              </a:spcAft>
              <a:buClr>
                <a:srgbClr val="EBEBEB"/>
              </a:buClr>
              <a:buSzPts val="900"/>
              <a:buNone/>
              <a:defRPr sz="900">
                <a:solidFill>
                  <a:srgbClr val="EBEBEB"/>
                </a:solidFill>
              </a:defRPr>
            </a:lvl2pPr>
            <a:lvl3pPr lvl="2" algn="l">
              <a:lnSpc>
                <a:spcPct val="135000"/>
              </a:lnSpc>
              <a:spcBef>
                <a:spcPts val="0"/>
              </a:spcBef>
              <a:spcAft>
                <a:spcPts val="0"/>
              </a:spcAft>
              <a:buClr>
                <a:srgbClr val="EBEBEB"/>
              </a:buClr>
              <a:buSzPts val="900"/>
              <a:buNone/>
              <a:defRPr sz="900">
                <a:solidFill>
                  <a:srgbClr val="EBEBEB"/>
                </a:solidFill>
              </a:defRPr>
            </a:lvl3pPr>
            <a:lvl4pPr lvl="3" algn="l">
              <a:lnSpc>
                <a:spcPct val="135000"/>
              </a:lnSpc>
              <a:spcBef>
                <a:spcPts val="0"/>
              </a:spcBef>
              <a:spcAft>
                <a:spcPts val="0"/>
              </a:spcAft>
              <a:buClr>
                <a:srgbClr val="EBEBEB"/>
              </a:buClr>
              <a:buSzPts val="900"/>
              <a:buNone/>
              <a:defRPr sz="900">
                <a:solidFill>
                  <a:srgbClr val="EBEBEB"/>
                </a:solidFill>
              </a:defRPr>
            </a:lvl4pPr>
            <a:lvl5pPr lvl="4" algn="l">
              <a:lnSpc>
                <a:spcPct val="135000"/>
              </a:lnSpc>
              <a:spcBef>
                <a:spcPts val="0"/>
              </a:spcBef>
              <a:spcAft>
                <a:spcPts val="0"/>
              </a:spcAft>
              <a:buClr>
                <a:srgbClr val="EBEBEB"/>
              </a:buClr>
              <a:buSzPts val="900"/>
              <a:buNone/>
              <a:defRPr sz="900">
                <a:solidFill>
                  <a:srgbClr val="EBEBEB"/>
                </a:solidFill>
              </a:defRPr>
            </a:lvl5pPr>
            <a:lvl6pPr lvl="5" algn="l">
              <a:lnSpc>
                <a:spcPct val="135000"/>
              </a:lnSpc>
              <a:spcBef>
                <a:spcPts val="0"/>
              </a:spcBef>
              <a:spcAft>
                <a:spcPts val="0"/>
              </a:spcAft>
              <a:buClr>
                <a:srgbClr val="EBEBEB"/>
              </a:buClr>
              <a:buSzPts val="900"/>
              <a:buNone/>
              <a:defRPr sz="900">
                <a:solidFill>
                  <a:srgbClr val="EBEBEB"/>
                </a:solidFill>
              </a:defRPr>
            </a:lvl6pPr>
            <a:lvl7pPr lvl="6" algn="l">
              <a:lnSpc>
                <a:spcPct val="135000"/>
              </a:lnSpc>
              <a:spcBef>
                <a:spcPts val="0"/>
              </a:spcBef>
              <a:spcAft>
                <a:spcPts val="0"/>
              </a:spcAft>
              <a:buClr>
                <a:srgbClr val="EBEBEB"/>
              </a:buClr>
              <a:buSzPts val="900"/>
              <a:buNone/>
              <a:defRPr sz="900">
                <a:solidFill>
                  <a:srgbClr val="EBEBEB"/>
                </a:solidFill>
              </a:defRPr>
            </a:lvl7pPr>
            <a:lvl8pPr lvl="7" algn="l">
              <a:lnSpc>
                <a:spcPct val="135000"/>
              </a:lnSpc>
              <a:spcBef>
                <a:spcPts val="0"/>
              </a:spcBef>
              <a:spcAft>
                <a:spcPts val="0"/>
              </a:spcAft>
              <a:buClr>
                <a:srgbClr val="EBEBEB"/>
              </a:buClr>
              <a:buSzPts val="900"/>
              <a:buNone/>
              <a:defRPr sz="900">
                <a:solidFill>
                  <a:srgbClr val="EBEBEB"/>
                </a:solidFill>
              </a:defRPr>
            </a:lvl8pPr>
            <a:lvl9pPr lvl="8" algn="l">
              <a:lnSpc>
                <a:spcPct val="135000"/>
              </a:lnSpc>
              <a:spcBef>
                <a:spcPts val="0"/>
              </a:spcBef>
              <a:spcAft>
                <a:spcPts val="0"/>
              </a:spcAft>
              <a:buClr>
                <a:srgbClr val="EBEBEB"/>
              </a:buClr>
              <a:buSzPts val="900"/>
              <a:buNone/>
              <a:defRPr sz="900">
                <a:solidFill>
                  <a:srgbClr val="EBEBEB"/>
                </a:solidFill>
              </a:defRPr>
            </a:lvl9pPr>
          </a:lstStyle>
          <a:p/>
        </p:txBody>
      </p:sp>
      <p:pic>
        <p:nvPicPr>
          <p:cNvPr id="179" name="Google Shape;179;p26"/>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180" name="Google Shape;180;p2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81" name="Google Shape;181;p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27"/>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lvl1pPr lvl="0" algn="l">
              <a:lnSpc>
                <a:spcPct val="180000"/>
              </a:lnSpc>
              <a:spcBef>
                <a:spcPts val="0"/>
              </a:spcBef>
              <a:spcAft>
                <a:spcPts val="0"/>
              </a:spcAft>
              <a:buClr>
                <a:srgbClr val="EBEBEB"/>
              </a:buClr>
              <a:buSzPts val="1100"/>
              <a:buNone/>
              <a:defRPr sz="1100">
                <a:solidFill>
                  <a:srgbClr val="EBEBEB"/>
                </a:solidFill>
              </a:defRPr>
            </a:lvl1pPr>
            <a:lvl2pPr lvl="1" algn="l">
              <a:lnSpc>
                <a:spcPct val="180000"/>
              </a:lnSpc>
              <a:spcBef>
                <a:spcPts val="0"/>
              </a:spcBef>
              <a:spcAft>
                <a:spcPts val="0"/>
              </a:spcAft>
              <a:buClr>
                <a:srgbClr val="EBEBEB"/>
              </a:buClr>
              <a:buSzPts val="1100"/>
              <a:buNone/>
              <a:defRPr sz="1100">
                <a:solidFill>
                  <a:srgbClr val="EBEBEB"/>
                </a:solidFill>
              </a:defRPr>
            </a:lvl2pPr>
            <a:lvl3pPr lvl="2" algn="l">
              <a:lnSpc>
                <a:spcPct val="180000"/>
              </a:lnSpc>
              <a:spcBef>
                <a:spcPts val="0"/>
              </a:spcBef>
              <a:spcAft>
                <a:spcPts val="0"/>
              </a:spcAft>
              <a:buClr>
                <a:srgbClr val="EBEBEB"/>
              </a:buClr>
              <a:buSzPts val="1100"/>
              <a:buNone/>
              <a:defRPr sz="1100">
                <a:solidFill>
                  <a:srgbClr val="EBEBEB"/>
                </a:solidFill>
              </a:defRPr>
            </a:lvl3pPr>
            <a:lvl4pPr lvl="3" algn="l">
              <a:lnSpc>
                <a:spcPct val="180000"/>
              </a:lnSpc>
              <a:spcBef>
                <a:spcPts val="0"/>
              </a:spcBef>
              <a:spcAft>
                <a:spcPts val="0"/>
              </a:spcAft>
              <a:buClr>
                <a:srgbClr val="EBEBEB"/>
              </a:buClr>
              <a:buSzPts val="1100"/>
              <a:buNone/>
              <a:defRPr sz="1100">
                <a:solidFill>
                  <a:srgbClr val="EBEBEB"/>
                </a:solidFill>
              </a:defRPr>
            </a:lvl4pPr>
            <a:lvl5pPr lvl="4" algn="l">
              <a:lnSpc>
                <a:spcPct val="180000"/>
              </a:lnSpc>
              <a:spcBef>
                <a:spcPts val="0"/>
              </a:spcBef>
              <a:spcAft>
                <a:spcPts val="0"/>
              </a:spcAft>
              <a:buClr>
                <a:srgbClr val="EBEBEB"/>
              </a:buClr>
              <a:buSzPts val="1100"/>
              <a:buNone/>
              <a:defRPr sz="1100">
                <a:solidFill>
                  <a:srgbClr val="EBEBEB"/>
                </a:solidFill>
              </a:defRPr>
            </a:lvl5pPr>
            <a:lvl6pPr lvl="5" algn="l">
              <a:lnSpc>
                <a:spcPct val="180000"/>
              </a:lnSpc>
              <a:spcBef>
                <a:spcPts val="0"/>
              </a:spcBef>
              <a:spcAft>
                <a:spcPts val="0"/>
              </a:spcAft>
              <a:buClr>
                <a:srgbClr val="EBEBEB"/>
              </a:buClr>
              <a:buSzPts val="1100"/>
              <a:buNone/>
              <a:defRPr sz="1100">
                <a:solidFill>
                  <a:srgbClr val="EBEBEB"/>
                </a:solidFill>
              </a:defRPr>
            </a:lvl6pPr>
            <a:lvl7pPr lvl="6" algn="l">
              <a:lnSpc>
                <a:spcPct val="180000"/>
              </a:lnSpc>
              <a:spcBef>
                <a:spcPts val="0"/>
              </a:spcBef>
              <a:spcAft>
                <a:spcPts val="0"/>
              </a:spcAft>
              <a:buClr>
                <a:srgbClr val="EBEBEB"/>
              </a:buClr>
              <a:buSzPts val="1100"/>
              <a:buNone/>
              <a:defRPr sz="1100">
                <a:solidFill>
                  <a:srgbClr val="EBEBEB"/>
                </a:solidFill>
              </a:defRPr>
            </a:lvl7pPr>
            <a:lvl8pPr lvl="7" algn="l">
              <a:lnSpc>
                <a:spcPct val="180000"/>
              </a:lnSpc>
              <a:spcBef>
                <a:spcPts val="0"/>
              </a:spcBef>
              <a:spcAft>
                <a:spcPts val="0"/>
              </a:spcAft>
              <a:buClr>
                <a:srgbClr val="EBEBEB"/>
              </a:buClr>
              <a:buSzPts val="1100"/>
              <a:buNone/>
              <a:defRPr sz="1100">
                <a:solidFill>
                  <a:srgbClr val="EBEBEB"/>
                </a:solidFill>
              </a:defRPr>
            </a:lvl8pPr>
            <a:lvl9pPr lvl="8" algn="l">
              <a:lnSpc>
                <a:spcPct val="180000"/>
              </a:lnSpc>
              <a:spcBef>
                <a:spcPts val="0"/>
              </a:spcBef>
              <a:spcAft>
                <a:spcPts val="0"/>
              </a:spcAft>
              <a:buClr>
                <a:srgbClr val="EBEBEB"/>
              </a:buClr>
              <a:buSzPts val="1100"/>
              <a:buNone/>
              <a:defRPr sz="1100">
                <a:solidFill>
                  <a:srgbClr val="EBEBEB"/>
                </a:solidFill>
              </a:defRPr>
            </a:lvl9pPr>
          </a:lstStyle>
          <a:p/>
        </p:txBody>
      </p:sp>
      <p:sp>
        <p:nvSpPr>
          <p:cNvPr id="184" name="Google Shape;184;p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185" name="Google Shape;185;p27"/>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SzPts val="2600"/>
              <a:buNone/>
              <a:defRPr sz="5300">
                <a:solidFill>
                  <a:srgbClr val="EBEBEB"/>
                </a:solidFill>
              </a:defRPr>
            </a:lvl1pPr>
            <a:lvl2pPr lvl="1" algn="l">
              <a:lnSpc>
                <a:spcPct val="105000"/>
              </a:lnSpc>
              <a:spcBef>
                <a:spcPts val="0"/>
              </a:spcBef>
              <a:spcAft>
                <a:spcPts val="0"/>
              </a:spcAft>
              <a:buSzPts val="2600"/>
              <a:buNone/>
              <a:defRPr sz="5300">
                <a:solidFill>
                  <a:srgbClr val="EBEBEB"/>
                </a:solidFill>
              </a:defRPr>
            </a:lvl2pPr>
            <a:lvl3pPr lvl="2" algn="l">
              <a:lnSpc>
                <a:spcPct val="105000"/>
              </a:lnSpc>
              <a:spcBef>
                <a:spcPts val="0"/>
              </a:spcBef>
              <a:spcAft>
                <a:spcPts val="0"/>
              </a:spcAft>
              <a:buSzPts val="2600"/>
              <a:buNone/>
              <a:defRPr sz="5300">
                <a:solidFill>
                  <a:srgbClr val="EBEBEB"/>
                </a:solidFill>
              </a:defRPr>
            </a:lvl3pPr>
            <a:lvl4pPr lvl="3" algn="l">
              <a:lnSpc>
                <a:spcPct val="105000"/>
              </a:lnSpc>
              <a:spcBef>
                <a:spcPts val="0"/>
              </a:spcBef>
              <a:spcAft>
                <a:spcPts val="0"/>
              </a:spcAft>
              <a:buSzPts val="2600"/>
              <a:buNone/>
              <a:defRPr sz="5300">
                <a:solidFill>
                  <a:srgbClr val="EBEBEB"/>
                </a:solidFill>
              </a:defRPr>
            </a:lvl4pPr>
            <a:lvl5pPr lvl="4" algn="l">
              <a:lnSpc>
                <a:spcPct val="105000"/>
              </a:lnSpc>
              <a:spcBef>
                <a:spcPts val="0"/>
              </a:spcBef>
              <a:spcAft>
                <a:spcPts val="0"/>
              </a:spcAft>
              <a:buSzPts val="2600"/>
              <a:buNone/>
              <a:defRPr sz="5300">
                <a:solidFill>
                  <a:srgbClr val="EBEBEB"/>
                </a:solidFill>
              </a:defRPr>
            </a:lvl5pPr>
            <a:lvl6pPr lvl="5" algn="l">
              <a:lnSpc>
                <a:spcPct val="105000"/>
              </a:lnSpc>
              <a:spcBef>
                <a:spcPts val="0"/>
              </a:spcBef>
              <a:spcAft>
                <a:spcPts val="0"/>
              </a:spcAft>
              <a:buSzPts val="2600"/>
              <a:buNone/>
              <a:defRPr sz="5300">
                <a:solidFill>
                  <a:srgbClr val="EBEBEB"/>
                </a:solidFill>
              </a:defRPr>
            </a:lvl6pPr>
            <a:lvl7pPr lvl="6" algn="l">
              <a:lnSpc>
                <a:spcPct val="105000"/>
              </a:lnSpc>
              <a:spcBef>
                <a:spcPts val="0"/>
              </a:spcBef>
              <a:spcAft>
                <a:spcPts val="0"/>
              </a:spcAft>
              <a:buSzPts val="2600"/>
              <a:buNone/>
              <a:defRPr sz="5300">
                <a:solidFill>
                  <a:srgbClr val="EBEBEB"/>
                </a:solidFill>
              </a:defRPr>
            </a:lvl7pPr>
            <a:lvl8pPr lvl="7" algn="l">
              <a:lnSpc>
                <a:spcPct val="105000"/>
              </a:lnSpc>
              <a:spcBef>
                <a:spcPts val="0"/>
              </a:spcBef>
              <a:spcAft>
                <a:spcPts val="0"/>
              </a:spcAft>
              <a:buSzPts val="2600"/>
              <a:buNone/>
              <a:defRPr sz="5300">
                <a:solidFill>
                  <a:srgbClr val="EBEBEB"/>
                </a:solidFill>
              </a:defRPr>
            </a:lvl8pPr>
            <a:lvl9pPr lvl="8" algn="l">
              <a:lnSpc>
                <a:spcPct val="105000"/>
              </a:lnSpc>
              <a:spcBef>
                <a:spcPts val="0"/>
              </a:spcBef>
              <a:spcAft>
                <a:spcPts val="0"/>
              </a:spcAft>
              <a:buSzPts val="2600"/>
              <a:buNone/>
              <a:defRPr sz="5300">
                <a:solidFill>
                  <a:srgbClr val="EBEBEB"/>
                </a:solidFill>
              </a:defRPr>
            </a:lvl9pPr>
          </a:lstStyle>
          <a:p/>
        </p:txBody>
      </p:sp>
      <p:pic>
        <p:nvPicPr>
          <p:cNvPr id="186" name="Google Shape;186;p27"/>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sp>
        <p:nvSpPr>
          <p:cNvPr id="187" name="Google Shape;187;p2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BEBEB"/>
                </a:solidFill>
                <a:latin typeface="Overpass Light"/>
                <a:ea typeface="Overpass Light"/>
                <a:cs typeface="Overpass Light"/>
                <a:sym typeface="Overpass Light"/>
              </a:rPr>
              <a:t>linkedin.com/company/red-hat</a:t>
            </a:r>
            <a:endParaRPr b="0" i="0" sz="1100" u="none" cap="none" strike="noStrike">
              <a:solidFill>
                <a:srgbClr val="EBEBEB"/>
              </a:solidFill>
              <a:latin typeface="Overpass Light"/>
              <a:ea typeface="Overpass Light"/>
              <a:cs typeface="Overpass Light"/>
              <a:sym typeface="Overpass Light"/>
            </a:endParaRPr>
          </a:p>
        </p:txBody>
      </p:sp>
      <p:sp>
        <p:nvSpPr>
          <p:cNvPr id="188" name="Google Shape;188;p2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BEBEB"/>
                </a:solidFill>
                <a:latin typeface="Overpass Light"/>
                <a:ea typeface="Overpass Light"/>
                <a:cs typeface="Overpass Light"/>
                <a:sym typeface="Overpass Light"/>
              </a:rPr>
              <a:t>youtube.com/user/RedHatVideos</a:t>
            </a:r>
            <a:endParaRPr b="0" i="0" sz="1100" u="none" cap="none" strike="noStrike">
              <a:solidFill>
                <a:srgbClr val="EBEBEB"/>
              </a:solidFill>
              <a:latin typeface="Overpass Light"/>
              <a:ea typeface="Overpass Light"/>
              <a:cs typeface="Overpass Light"/>
              <a:sym typeface="Overpass Light"/>
            </a:endParaRPr>
          </a:p>
        </p:txBody>
      </p:sp>
      <p:sp>
        <p:nvSpPr>
          <p:cNvPr id="189" name="Google Shape;189;p2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BEBEB"/>
                </a:solidFill>
                <a:latin typeface="Overpass Light"/>
                <a:ea typeface="Overpass Light"/>
                <a:cs typeface="Overpass Light"/>
                <a:sym typeface="Overpass Light"/>
              </a:rPr>
              <a:t>facebook.com/redhatinc</a:t>
            </a:r>
            <a:endParaRPr b="0" i="0" sz="1100" u="none" cap="none" strike="noStrike">
              <a:solidFill>
                <a:srgbClr val="EBEBEB"/>
              </a:solidFill>
              <a:latin typeface="Overpass Light"/>
              <a:ea typeface="Overpass Light"/>
              <a:cs typeface="Overpass Light"/>
              <a:sym typeface="Overpass Light"/>
            </a:endParaRPr>
          </a:p>
        </p:txBody>
      </p:sp>
      <p:sp>
        <p:nvSpPr>
          <p:cNvPr id="190" name="Google Shape;190;p2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BEBEB"/>
                </a:solidFill>
                <a:latin typeface="Overpass Light"/>
                <a:ea typeface="Overpass Light"/>
                <a:cs typeface="Overpass Light"/>
                <a:sym typeface="Overpass Light"/>
              </a:rPr>
              <a:t>twitter.com/RedHat</a:t>
            </a:r>
            <a:endParaRPr b="0" i="0" sz="1100" u="none" cap="none" strike="noStrike">
              <a:solidFill>
                <a:srgbClr val="EBEBEB"/>
              </a:solidFill>
              <a:latin typeface="Overpass Light"/>
              <a:ea typeface="Overpass Light"/>
              <a:cs typeface="Overpass Light"/>
              <a:sym typeface="Overpass Light"/>
            </a:endParaRPr>
          </a:p>
        </p:txBody>
      </p:sp>
      <p:cxnSp>
        <p:nvCxnSpPr>
          <p:cNvPr id="191" name="Google Shape;191;p27"/>
          <p:cNvCxnSpPr/>
          <p:nvPr/>
        </p:nvCxnSpPr>
        <p:spPr>
          <a:xfrm rot="10800000">
            <a:off x="335831" y="-37"/>
            <a:ext cx="0" cy="1712100"/>
          </a:xfrm>
          <a:prstGeom prst="straightConnector1">
            <a:avLst/>
          </a:prstGeom>
          <a:noFill/>
          <a:ln cap="flat" cmpd="sng" w="9525">
            <a:solidFill>
              <a:srgbClr val="EE0000"/>
            </a:solidFill>
            <a:prstDash val="solid"/>
            <a:round/>
            <a:headEnd len="sm" w="sm" type="none"/>
            <a:tailEnd len="sm" w="sm" type="none"/>
          </a:ln>
        </p:spPr>
      </p:cxnSp>
      <p:pic>
        <p:nvPicPr>
          <p:cNvPr id="192" name="Google Shape;192;p27"/>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93" name="Google Shape;193;p27"/>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94" name="Google Shape;194;p27"/>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95" name="Google Shape;195;p27"/>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96" name="Google Shape;196;p27"/>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97" name="Google Shape;197;p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200" name="Google Shape;200;p28"/>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201" name="Google Shape;201;p28"/>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202" name="Google Shape;202;p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3" name="Google Shape;203;p28"/>
          <p:cNvSpPr txBox="1"/>
          <p:nvPr>
            <p:ph idx="1" type="subTitle"/>
          </p:nvPr>
        </p:nvSpPr>
        <p:spPr>
          <a:xfrm>
            <a:off x="4245394" y="2978738"/>
            <a:ext cx="3334800" cy="685800"/>
          </a:xfrm>
          <a:prstGeom prst="rect">
            <a:avLst/>
          </a:prstGeom>
          <a:noFill/>
          <a:ln>
            <a:noFill/>
          </a:ln>
        </p:spPr>
        <p:txBody>
          <a:bodyPr anchorCtr="0" anchor="t" bIns="0" lIns="0" spcFirstLastPara="1" rIns="0" wrap="square" tIns="0">
            <a:noAutofit/>
          </a:bodyPr>
          <a:lstStyle>
            <a:lvl1pPr lvl="0" algn="l">
              <a:lnSpc>
                <a:spcPct val="140000"/>
              </a:lnSpc>
              <a:spcBef>
                <a:spcPts val="0"/>
              </a:spcBef>
              <a:spcAft>
                <a:spcPts val="0"/>
              </a:spcAft>
              <a:buSzPts val="1400"/>
              <a:buNone/>
              <a:defRPr sz="1400"/>
            </a:lvl1pPr>
            <a:lvl2pPr lvl="1" algn="l">
              <a:lnSpc>
                <a:spcPct val="140000"/>
              </a:lnSpc>
              <a:spcBef>
                <a:spcPts val="0"/>
              </a:spcBef>
              <a:spcAft>
                <a:spcPts val="0"/>
              </a:spcAft>
              <a:buSzPts val="1400"/>
              <a:buNone/>
              <a:defRPr sz="1400"/>
            </a:lvl2pPr>
            <a:lvl3pPr lvl="2" algn="l">
              <a:lnSpc>
                <a:spcPct val="140000"/>
              </a:lnSpc>
              <a:spcBef>
                <a:spcPts val="0"/>
              </a:spcBef>
              <a:spcAft>
                <a:spcPts val="0"/>
              </a:spcAft>
              <a:buSzPts val="1400"/>
              <a:buNone/>
              <a:defRPr sz="1400"/>
            </a:lvl3pPr>
            <a:lvl4pPr lvl="3" algn="l">
              <a:lnSpc>
                <a:spcPct val="140000"/>
              </a:lnSpc>
              <a:spcBef>
                <a:spcPts val="0"/>
              </a:spcBef>
              <a:spcAft>
                <a:spcPts val="0"/>
              </a:spcAft>
              <a:buSzPts val="1400"/>
              <a:buNone/>
              <a:defRPr sz="1400"/>
            </a:lvl4pPr>
            <a:lvl5pPr lvl="4" algn="l">
              <a:lnSpc>
                <a:spcPct val="140000"/>
              </a:lnSpc>
              <a:spcBef>
                <a:spcPts val="0"/>
              </a:spcBef>
              <a:spcAft>
                <a:spcPts val="0"/>
              </a:spcAft>
              <a:buSzPts val="1400"/>
              <a:buNone/>
              <a:defRPr sz="1400"/>
            </a:lvl5pPr>
            <a:lvl6pPr lvl="5" algn="l">
              <a:lnSpc>
                <a:spcPct val="140000"/>
              </a:lnSpc>
              <a:spcBef>
                <a:spcPts val="0"/>
              </a:spcBef>
              <a:spcAft>
                <a:spcPts val="0"/>
              </a:spcAft>
              <a:buSzPts val="1400"/>
              <a:buNone/>
              <a:defRPr sz="1400"/>
            </a:lvl6pPr>
            <a:lvl7pPr lvl="6" algn="l">
              <a:lnSpc>
                <a:spcPct val="140000"/>
              </a:lnSpc>
              <a:spcBef>
                <a:spcPts val="0"/>
              </a:spcBef>
              <a:spcAft>
                <a:spcPts val="0"/>
              </a:spcAft>
              <a:buSzPts val="1400"/>
              <a:buNone/>
              <a:defRPr sz="1400"/>
            </a:lvl7pPr>
            <a:lvl8pPr lvl="7" algn="l">
              <a:lnSpc>
                <a:spcPct val="140000"/>
              </a:lnSpc>
              <a:spcBef>
                <a:spcPts val="0"/>
              </a:spcBef>
              <a:spcAft>
                <a:spcPts val="0"/>
              </a:spcAft>
              <a:buSzPts val="1400"/>
              <a:buNone/>
              <a:defRPr sz="1400"/>
            </a:lvl8pPr>
            <a:lvl9pPr lvl="8" algn="l">
              <a:lnSpc>
                <a:spcPct val="140000"/>
              </a:lnSpc>
              <a:spcBef>
                <a:spcPts val="0"/>
              </a:spcBef>
              <a:spcAft>
                <a:spcPts val="0"/>
              </a:spcAft>
              <a:buSzPts val="1400"/>
              <a:buNone/>
              <a:defRPr sz="1400"/>
            </a:lvl9pPr>
          </a:lstStyle>
          <a:p/>
        </p:txBody>
      </p:sp>
      <p:sp>
        <p:nvSpPr>
          <p:cNvPr id="204" name="Google Shape;204;p28"/>
          <p:cNvSpPr txBox="1"/>
          <p:nvPr>
            <p:ph type="title"/>
          </p:nvPr>
        </p:nvSpPr>
        <p:spPr>
          <a:xfrm>
            <a:off x="4245394" y="1281774"/>
            <a:ext cx="4302300" cy="1587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1pPr>
            <a:lvl2pPr lvl="1"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2pPr>
            <a:lvl3pPr lvl="2"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3pPr>
            <a:lvl4pPr lvl="3"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4pPr>
            <a:lvl5pPr lvl="4"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5pPr>
            <a:lvl6pPr lvl="5"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6pPr>
            <a:lvl7pPr lvl="6"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7pPr>
            <a:lvl8pPr lvl="7"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8pPr>
            <a:lvl9pPr lvl="8"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9pPr>
          </a:lstStyle>
          <a:p/>
        </p:txBody>
      </p:sp>
      <p:sp>
        <p:nvSpPr>
          <p:cNvPr id="205" name="Google Shape;205;p28"/>
          <p:cNvSpPr txBox="1"/>
          <p:nvPr>
            <p:ph idx="2" type="subTitle"/>
          </p:nvPr>
        </p:nvSpPr>
        <p:spPr>
          <a:xfrm>
            <a:off x="4245394" y="3988706"/>
            <a:ext cx="1530300" cy="4542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SzPts val="900"/>
              <a:buNone/>
              <a:defRPr sz="900"/>
            </a:lvl1pPr>
            <a:lvl2pPr lvl="1" algn="l">
              <a:lnSpc>
                <a:spcPct val="135000"/>
              </a:lnSpc>
              <a:spcBef>
                <a:spcPts val="0"/>
              </a:spcBef>
              <a:spcAft>
                <a:spcPts val="0"/>
              </a:spcAft>
              <a:buSzPts val="900"/>
              <a:buNone/>
              <a:defRPr sz="900"/>
            </a:lvl2pPr>
            <a:lvl3pPr lvl="2" algn="l">
              <a:lnSpc>
                <a:spcPct val="135000"/>
              </a:lnSpc>
              <a:spcBef>
                <a:spcPts val="0"/>
              </a:spcBef>
              <a:spcAft>
                <a:spcPts val="0"/>
              </a:spcAft>
              <a:buSzPts val="900"/>
              <a:buNone/>
              <a:defRPr sz="900"/>
            </a:lvl3pPr>
            <a:lvl4pPr lvl="3" algn="l">
              <a:lnSpc>
                <a:spcPct val="135000"/>
              </a:lnSpc>
              <a:spcBef>
                <a:spcPts val="0"/>
              </a:spcBef>
              <a:spcAft>
                <a:spcPts val="0"/>
              </a:spcAft>
              <a:buSzPts val="900"/>
              <a:buNone/>
              <a:defRPr sz="900"/>
            </a:lvl4pPr>
            <a:lvl5pPr lvl="4" algn="l">
              <a:lnSpc>
                <a:spcPct val="135000"/>
              </a:lnSpc>
              <a:spcBef>
                <a:spcPts val="0"/>
              </a:spcBef>
              <a:spcAft>
                <a:spcPts val="0"/>
              </a:spcAft>
              <a:buSzPts val="900"/>
              <a:buNone/>
              <a:defRPr sz="900"/>
            </a:lvl5pPr>
            <a:lvl6pPr lvl="5" algn="l">
              <a:lnSpc>
                <a:spcPct val="135000"/>
              </a:lnSpc>
              <a:spcBef>
                <a:spcPts val="0"/>
              </a:spcBef>
              <a:spcAft>
                <a:spcPts val="0"/>
              </a:spcAft>
              <a:buSzPts val="900"/>
              <a:buNone/>
              <a:defRPr sz="900"/>
            </a:lvl6pPr>
            <a:lvl7pPr lvl="6" algn="l">
              <a:lnSpc>
                <a:spcPct val="135000"/>
              </a:lnSpc>
              <a:spcBef>
                <a:spcPts val="0"/>
              </a:spcBef>
              <a:spcAft>
                <a:spcPts val="0"/>
              </a:spcAft>
              <a:buSzPts val="900"/>
              <a:buNone/>
              <a:defRPr sz="900"/>
            </a:lvl7pPr>
            <a:lvl8pPr lvl="7" algn="l">
              <a:lnSpc>
                <a:spcPct val="135000"/>
              </a:lnSpc>
              <a:spcBef>
                <a:spcPts val="0"/>
              </a:spcBef>
              <a:spcAft>
                <a:spcPts val="0"/>
              </a:spcAft>
              <a:buSzPts val="900"/>
              <a:buNone/>
              <a:defRPr sz="900"/>
            </a:lvl8pPr>
            <a:lvl9pPr lvl="8" algn="l">
              <a:lnSpc>
                <a:spcPct val="135000"/>
              </a:lnSpc>
              <a:spcBef>
                <a:spcPts val="0"/>
              </a:spcBef>
              <a:spcAft>
                <a:spcPts val="0"/>
              </a:spcAft>
              <a:buSzPts val="900"/>
              <a:buNone/>
              <a:defRPr sz="900"/>
            </a:lvl9pPr>
          </a:lstStyle>
          <a:p/>
        </p:txBody>
      </p:sp>
      <p:sp>
        <p:nvSpPr>
          <p:cNvPr id="206" name="Google Shape;206;p28"/>
          <p:cNvSpPr txBox="1"/>
          <p:nvPr>
            <p:ph idx="3"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07" name="Shape 207"/>
        <p:cNvGrpSpPr/>
        <p:nvPr/>
      </p:nvGrpSpPr>
      <p:grpSpPr>
        <a:xfrm>
          <a:off x="0" y="0"/>
          <a:ext cx="0" cy="0"/>
          <a:chOff x="0" y="0"/>
          <a:chExt cx="0" cy="0"/>
        </a:xfrm>
      </p:grpSpPr>
      <p:sp>
        <p:nvSpPr>
          <p:cNvPr id="208" name="Google Shape;208;p29"/>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1pPr>
            <a:lvl2pPr lvl="1"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2pPr>
            <a:lvl3pPr lvl="2"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3pPr>
            <a:lvl4pPr lvl="3"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4pPr>
            <a:lvl5pPr lvl="4"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5pPr>
            <a:lvl6pPr lvl="5"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6pPr>
            <a:lvl7pPr lvl="6"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7pPr>
            <a:lvl8pPr lvl="7"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8pPr>
            <a:lvl9pPr lvl="8"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9pPr>
          </a:lstStyle>
          <a:p/>
        </p:txBody>
      </p:sp>
      <p:cxnSp>
        <p:nvCxnSpPr>
          <p:cNvPr id="209" name="Google Shape;209;p2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10" name="Google Shape;210;p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11" name="Google Shape;211;p2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12" name="Google Shape;212;p2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213" name="Google Shape;213;p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sp>
        <p:nvSpPr>
          <p:cNvPr id="214" name="Google Shape;214;p29"/>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algn="l">
              <a:lnSpc>
                <a:spcPct val="174000"/>
              </a:lnSpc>
              <a:spcBef>
                <a:spcPts val="0"/>
              </a:spcBef>
              <a:spcAft>
                <a:spcPts val="0"/>
              </a:spcAft>
              <a:buSzPts val="1600"/>
              <a:buNone/>
              <a:defRPr sz="1100">
                <a:solidFill>
                  <a:srgbClr val="4D4D4F"/>
                </a:solidFill>
              </a:defRPr>
            </a:lvl1pPr>
            <a:lvl2pPr lvl="1" algn="l">
              <a:lnSpc>
                <a:spcPct val="174000"/>
              </a:lnSpc>
              <a:spcBef>
                <a:spcPts val="0"/>
              </a:spcBef>
              <a:spcAft>
                <a:spcPts val="0"/>
              </a:spcAft>
              <a:buSzPts val="1200"/>
              <a:buNone/>
              <a:defRPr sz="1100">
                <a:solidFill>
                  <a:srgbClr val="4D4D4F"/>
                </a:solidFill>
              </a:defRPr>
            </a:lvl2pPr>
            <a:lvl3pPr lvl="2" algn="l">
              <a:lnSpc>
                <a:spcPct val="174000"/>
              </a:lnSpc>
              <a:spcBef>
                <a:spcPts val="0"/>
              </a:spcBef>
              <a:spcAft>
                <a:spcPts val="0"/>
              </a:spcAft>
              <a:buSzPts val="1200"/>
              <a:buNone/>
              <a:defRPr sz="1100">
                <a:solidFill>
                  <a:srgbClr val="4D4D4F"/>
                </a:solidFill>
              </a:defRPr>
            </a:lvl3pPr>
            <a:lvl4pPr lvl="3" algn="l">
              <a:lnSpc>
                <a:spcPct val="174000"/>
              </a:lnSpc>
              <a:spcBef>
                <a:spcPts val="0"/>
              </a:spcBef>
              <a:spcAft>
                <a:spcPts val="0"/>
              </a:spcAft>
              <a:buSzPts val="1200"/>
              <a:buNone/>
              <a:defRPr sz="1100">
                <a:solidFill>
                  <a:srgbClr val="4D4D4F"/>
                </a:solidFill>
              </a:defRPr>
            </a:lvl4pPr>
            <a:lvl5pPr lvl="4" algn="l">
              <a:lnSpc>
                <a:spcPct val="174000"/>
              </a:lnSpc>
              <a:spcBef>
                <a:spcPts val="0"/>
              </a:spcBef>
              <a:spcAft>
                <a:spcPts val="0"/>
              </a:spcAft>
              <a:buSzPts val="1200"/>
              <a:buNone/>
              <a:defRPr sz="1100">
                <a:solidFill>
                  <a:srgbClr val="4D4D4F"/>
                </a:solidFill>
              </a:defRPr>
            </a:lvl5pPr>
            <a:lvl6pPr lvl="5" algn="l">
              <a:lnSpc>
                <a:spcPct val="174000"/>
              </a:lnSpc>
              <a:spcBef>
                <a:spcPts val="0"/>
              </a:spcBef>
              <a:spcAft>
                <a:spcPts val="0"/>
              </a:spcAft>
              <a:buSzPts val="1200"/>
              <a:buNone/>
              <a:defRPr sz="1100">
                <a:solidFill>
                  <a:srgbClr val="4D4D4F"/>
                </a:solidFill>
              </a:defRPr>
            </a:lvl6pPr>
            <a:lvl7pPr lvl="6" algn="l">
              <a:lnSpc>
                <a:spcPct val="174000"/>
              </a:lnSpc>
              <a:spcBef>
                <a:spcPts val="0"/>
              </a:spcBef>
              <a:spcAft>
                <a:spcPts val="0"/>
              </a:spcAft>
              <a:buSzPts val="1200"/>
              <a:buNone/>
              <a:defRPr sz="1100">
                <a:solidFill>
                  <a:srgbClr val="4D4D4F"/>
                </a:solidFill>
              </a:defRPr>
            </a:lvl7pPr>
            <a:lvl8pPr lvl="7" algn="l">
              <a:lnSpc>
                <a:spcPct val="174000"/>
              </a:lnSpc>
              <a:spcBef>
                <a:spcPts val="0"/>
              </a:spcBef>
              <a:spcAft>
                <a:spcPts val="0"/>
              </a:spcAft>
              <a:buSzPts val="1200"/>
              <a:buNone/>
              <a:defRPr sz="1100">
                <a:solidFill>
                  <a:srgbClr val="4D4D4F"/>
                </a:solidFill>
              </a:defRPr>
            </a:lvl8pPr>
            <a:lvl9pPr lvl="8" algn="l">
              <a:lnSpc>
                <a:spcPct val="174000"/>
              </a:lnSpc>
              <a:spcBef>
                <a:spcPts val="0"/>
              </a:spcBef>
              <a:spcAft>
                <a:spcPts val="0"/>
              </a:spcAft>
              <a:buSzPts val="1200"/>
              <a:buNone/>
              <a:defRPr sz="1100">
                <a:solidFill>
                  <a:srgbClr val="4D4D4F"/>
                </a:solidFill>
              </a:defRPr>
            </a:lvl9pPr>
          </a:lstStyle>
          <a:p/>
        </p:txBody>
      </p:sp>
      <p:pic>
        <p:nvPicPr>
          <p:cNvPr id="215" name="Google Shape;215;p29"/>
          <p:cNvPicPr preferRelativeResize="0"/>
          <p:nvPr/>
        </p:nvPicPr>
        <p:blipFill rotWithShape="1">
          <a:blip r:embed="rId3">
            <a:alphaModFix/>
          </a:blip>
          <a:srcRect b="315" l="0" r="0" t="326"/>
          <a:stretch/>
        </p:blipFill>
        <p:spPr>
          <a:xfrm>
            <a:off x="8033460" y="4734938"/>
            <a:ext cx="731888" cy="17109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30"/>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1pPr>
            <a:lvl2pPr lvl="1"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2pPr>
            <a:lvl3pPr lvl="2"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3pPr>
            <a:lvl4pPr lvl="3"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4pPr>
            <a:lvl5pPr lvl="4"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5pPr>
            <a:lvl6pPr lvl="5"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6pPr>
            <a:lvl7pPr lvl="6"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7pPr>
            <a:lvl8pPr lvl="7"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8pPr>
            <a:lvl9pPr lvl="8"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9pPr>
          </a:lstStyle>
          <a:p/>
        </p:txBody>
      </p:sp>
      <p:cxnSp>
        <p:nvCxnSpPr>
          <p:cNvPr id="218" name="Google Shape;218;p3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19" name="Google Shape;219;p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20" name="Google Shape;220;p3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21" name="Google Shape;221;p3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22" name="Google Shape;222;p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223" name="Google Shape;223;p30"/>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algn="l">
              <a:lnSpc>
                <a:spcPct val="174000"/>
              </a:lnSpc>
              <a:spcBef>
                <a:spcPts val="0"/>
              </a:spcBef>
              <a:spcAft>
                <a:spcPts val="0"/>
              </a:spcAft>
              <a:buSzPts val="1600"/>
              <a:buNone/>
              <a:defRPr sz="1100">
                <a:solidFill>
                  <a:srgbClr val="EBEBEB"/>
                </a:solidFill>
              </a:defRPr>
            </a:lvl1pPr>
            <a:lvl2pPr lvl="1" algn="l">
              <a:lnSpc>
                <a:spcPct val="174000"/>
              </a:lnSpc>
              <a:spcBef>
                <a:spcPts val="0"/>
              </a:spcBef>
              <a:spcAft>
                <a:spcPts val="0"/>
              </a:spcAft>
              <a:buSzPts val="1200"/>
              <a:buNone/>
              <a:defRPr sz="1100">
                <a:solidFill>
                  <a:srgbClr val="EBEBEB"/>
                </a:solidFill>
              </a:defRPr>
            </a:lvl2pPr>
            <a:lvl3pPr lvl="2" algn="l">
              <a:lnSpc>
                <a:spcPct val="174000"/>
              </a:lnSpc>
              <a:spcBef>
                <a:spcPts val="0"/>
              </a:spcBef>
              <a:spcAft>
                <a:spcPts val="0"/>
              </a:spcAft>
              <a:buSzPts val="1200"/>
              <a:buNone/>
              <a:defRPr sz="1100">
                <a:solidFill>
                  <a:srgbClr val="EBEBEB"/>
                </a:solidFill>
              </a:defRPr>
            </a:lvl3pPr>
            <a:lvl4pPr lvl="3" algn="l">
              <a:lnSpc>
                <a:spcPct val="174000"/>
              </a:lnSpc>
              <a:spcBef>
                <a:spcPts val="0"/>
              </a:spcBef>
              <a:spcAft>
                <a:spcPts val="0"/>
              </a:spcAft>
              <a:buSzPts val="1200"/>
              <a:buNone/>
              <a:defRPr sz="1100">
                <a:solidFill>
                  <a:srgbClr val="EBEBEB"/>
                </a:solidFill>
              </a:defRPr>
            </a:lvl4pPr>
            <a:lvl5pPr lvl="4" algn="l">
              <a:lnSpc>
                <a:spcPct val="174000"/>
              </a:lnSpc>
              <a:spcBef>
                <a:spcPts val="0"/>
              </a:spcBef>
              <a:spcAft>
                <a:spcPts val="0"/>
              </a:spcAft>
              <a:buSzPts val="1200"/>
              <a:buNone/>
              <a:defRPr sz="1100">
                <a:solidFill>
                  <a:srgbClr val="EBEBEB"/>
                </a:solidFill>
              </a:defRPr>
            </a:lvl5pPr>
            <a:lvl6pPr lvl="5" algn="l">
              <a:lnSpc>
                <a:spcPct val="174000"/>
              </a:lnSpc>
              <a:spcBef>
                <a:spcPts val="0"/>
              </a:spcBef>
              <a:spcAft>
                <a:spcPts val="0"/>
              </a:spcAft>
              <a:buSzPts val="1200"/>
              <a:buNone/>
              <a:defRPr sz="1100">
                <a:solidFill>
                  <a:srgbClr val="EBEBEB"/>
                </a:solidFill>
              </a:defRPr>
            </a:lvl6pPr>
            <a:lvl7pPr lvl="6" algn="l">
              <a:lnSpc>
                <a:spcPct val="174000"/>
              </a:lnSpc>
              <a:spcBef>
                <a:spcPts val="0"/>
              </a:spcBef>
              <a:spcAft>
                <a:spcPts val="0"/>
              </a:spcAft>
              <a:buSzPts val="1200"/>
              <a:buNone/>
              <a:defRPr sz="1100">
                <a:solidFill>
                  <a:srgbClr val="EBEBEB"/>
                </a:solidFill>
              </a:defRPr>
            </a:lvl7pPr>
            <a:lvl8pPr lvl="7" algn="l">
              <a:lnSpc>
                <a:spcPct val="174000"/>
              </a:lnSpc>
              <a:spcBef>
                <a:spcPts val="0"/>
              </a:spcBef>
              <a:spcAft>
                <a:spcPts val="0"/>
              </a:spcAft>
              <a:buSzPts val="1200"/>
              <a:buNone/>
              <a:defRPr sz="1100">
                <a:solidFill>
                  <a:srgbClr val="EBEBEB"/>
                </a:solidFill>
              </a:defRPr>
            </a:lvl8pPr>
            <a:lvl9pPr lvl="8" algn="l">
              <a:lnSpc>
                <a:spcPct val="174000"/>
              </a:lnSpc>
              <a:spcBef>
                <a:spcPts val="0"/>
              </a:spcBef>
              <a:spcAft>
                <a:spcPts val="0"/>
              </a:spcAft>
              <a:buSzPts val="1200"/>
              <a:buNone/>
              <a:defRPr sz="1100">
                <a:solidFill>
                  <a:srgbClr val="EBEBEB"/>
                </a:solidFill>
              </a:defRPr>
            </a:lvl9pPr>
          </a:lstStyle>
          <a:p/>
        </p:txBody>
      </p:sp>
      <p:pic>
        <p:nvPicPr>
          <p:cNvPr id="224" name="Google Shape;224;p30"/>
          <p:cNvPicPr preferRelativeResize="0"/>
          <p:nvPr/>
        </p:nvPicPr>
        <p:blipFill rotWithShape="1">
          <a:blip r:embed="rId3">
            <a:alphaModFix/>
          </a:blip>
          <a:srcRect b="0" l="0" r="0" t="0"/>
          <a:stretch/>
        </p:blipFill>
        <p:spPr>
          <a:xfrm>
            <a:off x="8033460" y="4734378"/>
            <a:ext cx="731888" cy="17220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31"/>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1pPr>
            <a:lvl2pPr lvl="1"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2pPr>
            <a:lvl3pPr lvl="2"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3pPr>
            <a:lvl4pPr lvl="3"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4pPr>
            <a:lvl5pPr lvl="4"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5pPr>
            <a:lvl6pPr lvl="5"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6pPr>
            <a:lvl7pPr lvl="6"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7pPr>
            <a:lvl8pPr lvl="7"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8pPr>
            <a:lvl9pPr lvl="8"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9pPr>
          </a:lstStyle>
          <a:p/>
        </p:txBody>
      </p:sp>
      <p:cxnSp>
        <p:nvCxnSpPr>
          <p:cNvPr id="227" name="Google Shape;227;p3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28" name="Google Shape;228;p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29" name="Google Shape;229;p3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30" name="Google Shape;230;p3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31" name="Google Shape;231;p31"/>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algn="l">
              <a:lnSpc>
                <a:spcPct val="174000"/>
              </a:lnSpc>
              <a:spcBef>
                <a:spcPts val="0"/>
              </a:spcBef>
              <a:spcAft>
                <a:spcPts val="0"/>
              </a:spcAft>
              <a:buSzPts val="1600"/>
              <a:buNone/>
              <a:defRPr sz="1100">
                <a:solidFill>
                  <a:srgbClr val="EBEBEB"/>
                </a:solidFill>
              </a:defRPr>
            </a:lvl1pPr>
            <a:lvl2pPr lvl="1" algn="l">
              <a:lnSpc>
                <a:spcPct val="174000"/>
              </a:lnSpc>
              <a:spcBef>
                <a:spcPts val="0"/>
              </a:spcBef>
              <a:spcAft>
                <a:spcPts val="0"/>
              </a:spcAft>
              <a:buSzPts val="1200"/>
              <a:buNone/>
              <a:defRPr sz="1100">
                <a:solidFill>
                  <a:srgbClr val="EBEBEB"/>
                </a:solidFill>
              </a:defRPr>
            </a:lvl2pPr>
            <a:lvl3pPr lvl="2" algn="l">
              <a:lnSpc>
                <a:spcPct val="174000"/>
              </a:lnSpc>
              <a:spcBef>
                <a:spcPts val="0"/>
              </a:spcBef>
              <a:spcAft>
                <a:spcPts val="0"/>
              </a:spcAft>
              <a:buSzPts val="1200"/>
              <a:buNone/>
              <a:defRPr sz="1100">
                <a:solidFill>
                  <a:srgbClr val="EBEBEB"/>
                </a:solidFill>
              </a:defRPr>
            </a:lvl3pPr>
            <a:lvl4pPr lvl="3" algn="l">
              <a:lnSpc>
                <a:spcPct val="174000"/>
              </a:lnSpc>
              <a:spcBef>
                <a:spcPts val="0"/>
              </a:spcBef>
              <a:spcAft>
                <a:spcPts val="0"/>
              </a:spcAft>
              <a:buSzPts val="1200"/>
              <a:buNone/>
              <a:defRPr sz="1100">
                <a:solidFill>
                  <a:srgbClr val="EBEBEB"/>
                </a:solidFill>
              </a:defRPr>
            </a:lvl4pPr>
            <a:lvl5pPr lvl="4" algn="l">
              <a:lnSpc>
                <a:spcPct val="174000"/>
              </a:lnSpc>
              <a:spcBef>
                <a:spcPts val="0"/>
              </a:spcBef>
              <a:spcAft>
                <a:spcPts val="0"/>
              </a:spcAft>
              <a:buSzPts val="1200"/>
              <a:buNone/>
              <a:defRPr sz="1100">
                <a:solidFill>
                  <a:srgbClr val="EBEBEB"/>
                </a:solidFill>
              </a:defRPr>
            </a:lvl5pPr>
            <a:lvl6pPr lvl="5" algn="l">
              <a:lnSpc>
                <a:spcPct val="174000"/>
              </a:lnSpc>
              <a:spcBef>
                <a:spcPts val="0"/>
              </a:spcBef>
              <a:spcAft>
                <a:spcPts val="0"/>
              </a:spcAft>
              <a:buSzPts val="1200"/>
              <a:buNone/>
              <a:defRPr sz="1100">
                <a:solidFill>
                  <a:srgbClr val="EBEBEB"/>
                </a:solidFill>
              </a:defRPr>
            </a:lvl6pPr>
            <a:lvl7pPr lvl="6" algn="l">
              <a:lnSpc>
                <a:spcPct val="174000"/>
              </a:lnSpc>
              <a:spcBef>
                <a:spcPts val="0"/>
              </a:spcBef>
              <a:spcAft>
                <a:spcPts val="0"/>
              </a:spcAft>
              <a:buSzPts val="1200"/>
              <a:buNone/>
              <a:defRPr sz="1100">
                <a:solidFill>
                  <a:srgbClr val="EBEBEB"/>
                </a:solidFill>
              </a:defRPr>
            </a:lvl7pPr>
            <a:lvl8pPr lvl="7" algn="l">
              <a:lnSpc>
                <a:spcPct val="174000"/>
              </a:lnSpc>
              <a:spcBef>
                <a:spcPts val="0"/>
              </a:spcBef>
              <a:spcAft>
                <a:spcPts val="0"/>
              </a:spcAft>
              <a:buSzPts val="1200"/>
              <a:buNone/>
              <a:defRPr sz="1100">
                <a:solidFill>
                  <a:srgbClr val="EBEBEB"/>
                </a:solidFill>
              </a:defRPr>
            </a:lvl8pPr>
            <a:lvl9pPr lvl="8" algn="l">
              <a:lnSpc>
                <a:spcPct val="174000"/>
              </a:lnSpc>
              <a:spcBef>
                <a:spcPts val="0"/>
              </a:spcBef>
              <a:spcAft>
                <a:spcPts val="0"/>
              </a:spcAft>
              <a:buSzPts val="1200"/>
              <a:buNone/>
              <a:defRPr sz="1100">
                <a:solidFill>
                  <a:srgbClr val="EBEBEB"/>
                </a:solidFill>
              </a:defRPr>
            </a:lvl9pPr>
          </a:lstStyle>
          <a:p/>
        </p:txBody>
      </p:sp>
      <p:pic>
        <p:nvPicPr>
          <p:cNvPr id="232" name="Google Shape;232;p31"/>
          <p:cNvPicPr preferRelativeResize="0"/>
          <p:nvPr/>
        </p:nvPicPr>
        <p:blipFill rotWithShape="1">
          <a:blip r:embed="rId3">
            <a:alphaModFix/>
          </a:blip>
          <a:srcRect b="315" l="0" r="0" t="326"/>
          <a:stretch/>
        </p:blipFill>
        <p:spPr>
          <a:xfrm>
            <a:off x="8033460" y="4734938"/>
            <a:ext cx="731888" cy="171091"/>
          </a:xfrm>
          <a:prstGeom prst="rect">
            <a:avLst/>
          </a:prstGeom>
          <a:noFill/>
          <a:ln>
            <a:noFill/>
          </a:ln>
        </p:spPr>
      </p:pic>
      <p:sp>
        <p:nvSpPr>
          <p:cNvPr id="233" name="Google Shape;233;p3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sp>
        <p:nvSpPr>
          <p:cNvPr id="234" name="Google Shape;234;p31"/>
          <p:cNvSpPr txBox="1"/>
          <p:nvPr>
            <p:ph idx="3"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algn="l">
              <a:lnSpc>
                <a:spcPct val="174000"/>
              </a:lnSpc>
              <a:spcBef>
                <a:spcPts val="0"/>
              </a:spcBef>
              <a:spcAft>
                <a:spcPts val="0"/>
              </a:spcAft>
              <a:buSzPts val="1600"/>
              <a:buNone/>
              <a:defRPr sz="1100"/>
            </a:lvl1pPr>
            <a:lvl2pPr lvl="1" algn="l">
              <a:lnSpc>
                <a:spcPct val="174000"/>
              </a:lnSpc>
              <a:spcBef>
                <a:spcPts val="0"/>
              </a:spcBef>
              <a:spcAft>
                <a:spcPts val="0"/>
              </a:spcAft>
              <a:buSzPts val="1200"/>
              <a:buNone/>
              <a:defRPr sz="1100"/>
            </a:lvl2pPr>
            <a:lvl3pPr lvl="2" algn="l">
              <a:lnSpc>
                <a:spcPct val="174000"/>
              </a:lnSpc>
              <a:spcBef>
                <a:spcPts val="0"/>
              </a:spcBef>
              <a:spcAft>
                <a:spcPts val="0"/>
              </a:spcAft>
              <a:buSzPts val="1200"/>
              <a:buNone/>
              <a:defRPr sz="1100"/>
            </a:lvl3pPr>
            <a:lvl4pPr lvl="3" algn="l">
              <a:lnSpc>
                <a:spcPct val="174000"/>
              </a:lnSpc>
              <a:spcBef>
                <a:spcPts val="0"/>
              </a:spcBef>
              <a:spcAft>
                <a:spcPts val="0"/>
              </a:spcAft>
              <a:buSzPts val="1200"/>
              <a:buNone/>
              <a:defRPr sz="1100"/>
            </a:lvl4pPr>
            <a:lvl5pPr lvl="4" algn="l">
              <a:lnSpc>
                <a:spcPct val="174000"/>
              </a:lnSpc>
              <a:spcBef>
                <a:spcPts val="0"/>
              </a:spcBef>
              <a:spcAft>
                <a:spcPts val="0"/>
              </a:spcAft>
              <a:buSzPts val="1200"/>
              <a:buNone/>
              <a:defRPr sz="1100"/>
            </a:lvl5pPr>
            <a:lvl6pPr lvl="5" algn="l">
              <a:lnSpc>
                <a:spcPct val="174000"/>
              </a:lnSpc>
              <a:spcBef>
                <a:spcPts val="0"/>
              </a:spcBef>
              <a:spcAft>
                <a:spcPts val="0"/>
              </a:spcAft>
              <a:buSzPts val="1200"/>
              <a:buNone/>
              <a:defRPr sz="1100"/>
            </a:lvl6pPr>
            <a:lvl7pPr lvl="6" algn="l">
              <a:lnSpc>
                <a:spcPct val="174000"/>
              </a:lnSpc>
              <a:spcBef>
                <a:spcPts val="0"/>
              </a:spcBef>
              <a:spcAft>
                <a:spcPts val="0"/>
              </a:spcAft>
              <a:buSzPts val="1200"/>
              <a:buNone/>
              <a:defRPr sz="1100"/>
            </a:lvl7pPr>
            <a:lvl8pPr lvl="7" algn="l">
              <a:lnSpc>
                <a:spcPct val="174000"/>
              </a:lnSpc>
              <a:spcBef>
                <a:spcPts val="0"/>
              </a:spcBef>
              <a:spcAft>
                <a:spcPts val="0"/>
              </a:spcAft>
              <a:buSzPts val="1200"/>
              <a:buNone/>
              <a:defRPr sz="1100"/>
            </a:lvl8pPr>
            <a:lvl9pPr lvl="8" algn="l">
              <a:lnSpc>
                <a:spcPct val="174000"/>
              </a:lnSpc>
              <a:spcBef>
                <a:spcPts val="0"/>
              </a:spcBef>
              <a:spcAft>
                <a:spcPts val="0"/>
              </a:spcAft>
              <a:buSzPts val="12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1557019" y="1412438"/>
            <a:ext cx="5994000" cy="2303400"/>
          </a:xfrm>
          <a:prstGeom prst="rect">
            <a:avLst/>
          </a:prstGeom>
          <a:noFill/>
          <a:ln>
            <a:noFill/>
          </a:ln>
        </p:spPr>
        <p:txBody>
          <a:bodyPr anchorCtr="0" anchor="t" bIns="91425" lIns="91425" spcFirstLastPara="1" rIns="91425" wrap="square" tIns="91425">
            <a:noAutofit/>
          </a:bodyPr>
          <a:lstStyle>
            <a:lvl1pPr lvl="0" algn="l">
              <a:lnSpc>
                <a:spcPct val="108000"/>
              </a:lnSpc>
              <a:spcBef>
                <a:spcPts val="0"/>
              </a:spcBef>
              <a:spcAft>
                <a:spcPts val="0"/>
              </a:spcAft>
              <a:buSzPts val="2800"/>
              <a:buNone/>
              <a:defRPr sz="4100">
                <a:solidFill>
                  <a:srgbClr val="EE0000"/>
                </a:solidFill>
              </a:defRPr>
            </a:lvl1pPr>
            <a:lvl2pPr lvl="1" algn="l">
              <a:lnSpc>
                <a:spcPct val="108000"/>
              </a:lnSpc>
              <a:spcBef>
                <a:spcPts val="0"/>
              </a:spcBef>
              <a:spcAft>
                <a:spcPts val="0"/>
              </a:spcAft>
              <a:buSzPts val="2800"/>
              <a:buNone/>
              <a:defRPr sz="4100">
                <a:solidFill>
                  <a:srgbClr val="EE0000"/>
                </a:solidFill>
              </a:defRPr>
            </a:lvl2pPr>
            <a:lvl3pPr lvl="2" algn="l">
              <a:lnSpc>
                <a:spcPct val="108000"/>
              </a:lnSpc>
              <a:spcBef>
                <a:spcPts val="0"/>
              </a:spcBef>
              <a:spcAft>
                <a:spcPts val="0"/>
              </a:spcAft>
              <a:buSzPts val="2800"/>
              <a:buNone/>
              <a:defRPr sz="4100">
                <a:solidFill>
                  <a:srgbClr val="EE0000"/>
                </a:solidFill>
              </a:defRPr>
            </a:lvl3pPr>
            <a:lvl4pPr lvl="3" algn="l">
              <a:lnSpc>
                <a:spcPct val="108000"/>
              </a:lnSpc>
              <a:spcBef>
                <a:spcPts val="0"/>
              </a:spcBef>
              <a:spcAft>
                <a:spcPts val="0"/>
              </a:spcAft>
              <a:buSzPts val="2800"/>
              <a:buNone/>
              <a:defRPr sz="4100">
                <a:solidFill>
                  <a:srgbClr val="EE0000"/>
                </a:solidFill>
              </a:defRPr>
            </a:lvl4pPr>
            <a:lvl5pPr lvl="4" algn="l">
              <a:lnSpc>
                <a:spcPct val="108000"/>
              </a:lnSpc>
              <a:spcBef>
                <a:spcPts val="0"/>
              </a:spcBef>
              <a:spcAft>
                <a:spcPts val="0"/>
              </a:spcAft>
              <a:buSzPts val="2800"/>
              <a:buNone/>
              <a:defRPr sz="4100">
                <a:solidFill>
                  <a:srgbClr val="EE0000"/>
                </a:solidFill>
              </a:defRPr>
            </a:lvl5pPr>
            <a:lvl6pPr lvl="5" algn="l">
              <a:lnSpc>
                <a:spcPct val="108000"/>
              </a:lnSpc>
              <a:spcBef>
                <a:spcPts val="0"/>
              </a:spcBef>
              <a:spcAft>
                <a:spcPts val="0"/>
              </a:spcAft>
              <a:buSzPts val="2800"/>
              <a:buNone/>
              <a:defRPr sz="4100">
                <a:solidFill>
                  <a:srgbClr val="EE0000"/>
                </a:solidFill>
              </a:defRPr>
            </a:lvl6pPr>
            <a:lvl7pPr lvl="6" algn="l">
              <a:lnSpc>
                <a:spcPct val="108000"/>
              </a:lnSpc>
              <a:spcBef>
                <a:spcPts val="0"/>
              </a:spcBef>
              <a:spcAft>
                <a:spcPts val="0"/>
              </a:spcAft>
              <a:buSzPts val="2800"/>
              <a:buNone/>
              <a:defRPr sz="4100">
                <a:solidFill>
                  <a:srgbClr val="EE0000"/>
                </a:solidFill>
              </a:defRPr>
            </a:lvl7pPr>
            <a:lvl8pPr lvl="7" algn="l">
              <a:lnSpc>
                <a:spcPct val="108000"/>
              </a:lnSpc>
              <a:spcBef>
                <a:spcPts val="0"/>
              </a:spcBef>
              <a:spcAft>
                <a:spcPts val="0"/>
              </a:spcAft>
              <a:buSzPts val="2800"/>
              <a:buNone/>
              <a:defRPr sz="4100">
                <a:solidFill>
                  <a:srgbClr val="EE0000"/>
                </a:solidFill>
              </a:defRPr>
            </a:lvl8pPr>
            <a:lvl9pPr lvl="8" algn="l">
              <a:lnSpc>
                <a:spcPct val="108000"/>
              </a:lnSpc>
              <a:spcBef>
                <a:spcPts val="0"/>
              </a:spcBef>
              <a:spcAft>
                <a:spcPts val="0"/>
              </a:spcAft>
              <a:buSzPts val="2800"/>
              <a:buNone/>
              <a:defRPr sz="4100">
                <a:solidFill>
                  <a:srgbClr val="EE0000"/>
                </a:solidFill>
              </a:defRPr>
            </a:lvl9pPr>
          </a:lstStyle>
          <a:p/>
        </p:txBody>
      </p:sp>
      <p:cxnSp>
        <p:nvCxnSpPr>
          <p:cNvPr id="29" name="Google Shape;29;p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30" name="Google Shape;30;p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 name="Google Shape;31;p4"/>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2" name="Google Shape;32;p4"/>
          <p:cNvPicPr preferRelativeResize="0"/>
          <p:nvPr/>
        </p:nvPicPr>
        <p:blipFill rotWithShape="1">
          <a:blip r:embed="rId3">
            <a:alphaModFix/>
          </a:blip>
          <a:srcRect b="315" l="0" r="0" t="326"/>
          <a:stretch/>
        </p:blipFill>
        <p:spPr>
          <a:xfrm>
            <a:off x="8033460" y="4734938"/>
            <a:ext cx="731888" cy="171091"/>
          </a:xfrm>
          <a:prstGeom prst="rect">
            <a:avLst/>
          </a:prstGeom>
          <a:noFill/>
          <a:ln>
            <a:noFill/>
          </a:ln>
        </p:spPr>
      </p:pic>
      <p:sp>
        <p:nvSpPr>
          <p:cNvPr id="33" name="Google Shape;33;p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cxnSp>
        <p:nvCxnSpPr>
          <p:cNvPr id="34" name="Google Shape;34;p4"/>
          <p:cNvCxnSpPr/>
          <p:nvPr/>
        </p:nvCxnSpPr>
        <p:spPr>
          <a:xfrm>
            <a:off x="1557019" y="1240275"/>
            <a:ext cx="1043100" cy="0"/>
          </a:xfrm>
          <a:prstGeom prst="straightConnector1">
            <a:avLst/>
          </a:prstGeom>
          <a:noFill/>
          <a:ln cap="flat" cmpd="sng" w="9525">
            <a:solidFill>
              <a:srgbClr val="EE0000"/>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32"/>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lvl1pPr lvl="0" algn="l">
              <a:lnSpc>
                <a:spcPct val="108000"/>
              </a:lnSpc>
              <a:spcBef>
                <a:spcPts val="0"/>
              </a:spcBef>
              <a:spcAft>
                <a:spcPts val="0"/>
              </a:spcAft>
              <a:buSzPts val="2600"/>
              <a:buNone/>
              <a:defRPr sz="4100">
                <a:solidFill>
                  <a:srgbClr val="EE0000"/>
                </a:solidFill>
              </a:defRPr>
            </a:lvl1pPr>
            <a:lvl2pPr lvl="1" algn="l">
              <a:lnSpc>
                <a:spcPct val="108000"/>
              </a:lnSpc>
              <a:spcBef>
                <a:spcPts val="0"/>
              </a:spcBef>
              <a:spcAft>
                <a:spcPts val="0"/>
              </a:spcAft>
              <a:buSzPts val="2600"/>
              <a:buNone/>
              <a:defRPr sz="4100">
                <a:solidFill>
                  <a:srgbClr val="EE0000"/>
                </a:solidFill>
              </a:defRPr>
            </a:lvl2pPr>
            <a:lvl3pPr lvl="2" algn="l">
              <a:lnSpc>
                <a:spcPct val="108000"/>
              </a:lnSpc>
              <a:spcBef>
                <a:spcPts val="0"/>
              </a:spcBef>
              <a:spcAft>
                <a:spcPts val="0"/>
              </a:spcAft>
              <a:buSzPts val="2600"/>
              <a:buNone/>
              <a:defRPr sz="4100">
                <a:solidFill>
                  <a:srgbClr val="EE0000"/>
                </a:solidFill>
              </a:defRPr>
            </a:lvl3pPr>
            <a:lvl4pPr lvl="3" algn="l">
              <a:lnSpc>
                <a:spcPct val="108000"/>
              </a:lnSpc>
              <a:spcBef>
                <a:spcPts val="0"/>
              </a:spcBef>
              <a:spcAft>
                <a:spcPts val="0"/>
              </a:spcAft>
              <a:buSzPts val="2600"/>
              <a:buNone/>
              <a:defRPr sz="4100">
                <a:solidFill>
                  <a:srgbClr val="EE0000"/>
                </a:solidFill>
              </a:defRPr>
            </a:lvl4pPr>
            <a:lvl5pPr lvl="4" algn="l">
              <a:lnSpc>
                <a:spcPct val="108000"/>
              </a:lnSpc>
              <a:spcBef>
                <a:spcPts val="0"/>
              </a:spcBef>
              <a:spcAft>
                <a:spcPts val="0"/>
              </a:spcAft>
              <a:buSzPts val="2600"/>
              <a:buNone/>
              <a:defRPr sz="4100">
                <a:solidFill>
                  <a:srgbClr val="EE0000"/>
                </a:solidFill>
              </a:defRPr>
            </a:lvl5pPr>
            <a:lvl6pPr lvl="5" algn="l">
              <a:lnSpc>
                <a:spcPct val="108000"/>
              </a:lnSpc>
              <a:spcBef>
                <a:spcPts val="0"/>
              </a:spcBef>
              <a:spcAft>
                <a:spcPts val="0"/>
              </a:spcAft>
              <a:buSzPts val="2600"/>
              <a:buNone/>
              <a:defRPr sz="4100">
                <a:solidFill>
                  <a:srgbClr val="EE0000"/>
                </a:solidFill>
              </a:defRPr>
            </a:lvl6pPr>
            <a:lvl7pPr lvl="6" algn="l">
              <a:lnSpc>
                <a:spcPct val="108000"/>
              </a:lnSpc>
              <a:spcBef>
                <a:spcPts val="0"/>
              </a:spcBef>
              <a:spcAft>
                <a:spcPts val="0"/>
              </a:spcAft>
              <a:buSzPts val="2600"/>
              <a:buNone/>
              <a:defRPr sz="4100">
                <a:solidFill>
                  <a:srgbClr val="EE0000"/>
                </a:solidFill>
              </a:defRPr>
            </a:lvl7pPr>
            <a:lvl8pPr lvl="7" algn="l">
              <a:lnSpc>
                <a:spcPct val="108000"/>
              </a:lnSpc>
              <a:spcBef>
                <a:spcPts val="0"/>
              </a:spcBef>
              <a:spcAft>
                <a:spcPts val="0"/>
              </a:spcAft>
              <a:buSzPts val="2600"/>
              <a:buNone/>
              <a:defRPr sz="4100">
                <a:solidFill>
                  <a:srgbClr val="EE0000"/>
                </a:solidFill>
              </a:defRPr>
            </a:lvl8pPr>
            <a:lvl9pPr lvl="8" algn="l">
              <a:lnSpc>
                <a:spcPct val="108000"/>
              </a:lnSpc>
              <a:spcBef>
                <a:spcPts val="0"/>
              </a:spcBef>
              <a:spcAft>
                <a:spcPts val="0"/>
              </a:spcAft>
              <a:buSzPts val="2600"/>
              <a:buNone/>
              <a:defRPr sz="4100">
                <a:solidFill>
                  <a:srgbClr val="EE0000"/>
                </a:solidFill>
              </a:defRPr>
            </a:lvl9pPr>
          </a:lstStyle>
          <a:p/>
        </p:txBody>
      </p:sp>
      <p:cxnSp>
        <p:nvCxnSpPr>
          <p:cNvPr id="237" name="Google Shape;237;p3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38" name="Google Shape;238;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39" name="Google Shape;239;p32"/>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40" name="Google Shape;240;p32"/>
          <p:cNvPicPr preferRelativeResize="0"/>
          <p:nvPr/>
        </p:nvPicPr>
        <p:blipFill rotWithShape="1">
          <a:blip r:embed="rId3">
            <a:alphaModFix/>
          </a:blip>
          <a:srcRect b="315" l="0" r="0" t="326"/>
          <a:stretch/>
        </p:blipFill>
        <p:spPr>
          <a:xfrm>
            <a:off x="8033460" y="4734938"/>
            <a:ext cx="731888" cy="171091"/>
          </a:xfrm>
          <a:prstGeom prst="rect">
            <a:avLst/>
          </a:prstGeom>
          <a:noFill/>
          <a:ln>
            <a:noFill/>
          </a:ln>
        </p:spPr>
      </p:pic>
      <p:sp>
        <p:nvSpPr>
          <p:cNvPr id="241" name="Google Shape;241;p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cxnSp>
        <p:nvCxnSpPr>
          <p:cNvPr id="242" name="Google Shape;242;p32"/>
          <p:cNvCxnSpPr/>
          <p:nvPr/>
        </p:nvCxnSpPr>
        <p:spPr>
          <a:xfrm>
            <a:off x="1557019" y="1240275"/>
            <a:ext cx="1043100" cy="0"/>
          </a:xfrm>
          <a:prstGeom prst="straightConnector1">
            <a:avLst/>
          </a:prstGeom>
          <a:noFill/>
          <a:ln cap="flat" cmpd="sng" w="9525">
            <a:solidFill>
              <a:srgbClr val="EE0000"/>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3"/>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lvl1pPr lvl="0" algn="l">
              <a:lnSpc>
                <a:spcPct val="108000"/>
              </a:lnSpc>
              <a:spcBef>
                <a:spcPts val="0"/>
              </a:spcBef>
              <a:spcAft>
                <a:spcPts val="0"/>
              </a:spcAft>
              <a:buSzPts val="2600"/>
              <a:buNone/>
              <a:defRPr sz="4100">
                <a:solidFill>
                  <a:schemeClr val="lt1"/>
                </a:solidFill>
              </a:defRPr>
            </a:lvl1pPr>
            <a:lvl2pPr lvl="1" algn="l">
              <a:lnSpc>
                <a:spcPct val="108000"/>
              </a:lnSpc>
              <a:spcBef>
                <a:spcPts val="0"/>
              </a:spcBef>
              <a:spcAft>
                <a:spcPts val="0"/>
              </a:spcAft>
              <a:buSzPts val="2600"/>
              <a:buNone/>
              <a:defRPr sz="4100">
                <a:solidFill>
                  <a:schemeClr val="lt1"/>
                </a:solidFill>
              </a:defRPr>
            </a:lvl2pPr>
            <a:lvl3pPr lvl="2" algn="l">
              <a:lnSpc>
                <a:spcPct val="108000"/>
              </a:lnSpc>
              <a:spcBef>
                <a:spcPts val="0"/>
              </a:spcBef>
              <a:spcAft>
                <a:spcPts val="0"/>
              </a:spcAft>
              <a:buSzPts val="2600"/>
              <a:buNone/>
              <a:defRPr sz="4100">
                <a:solidFill>
                  <a:schemeClr val="lt1"/>
                </a:solidFill>
              </a:defRPr>
            </a:lvl3pPr>
            <a:lvl4pPr lvl="3" algn="l">
              <a:lnSpc>
                <a:spcPct val="108000"/>
              </a:lnSpc>
              <a:spcBef>
                <a:spcPts val="0"/>
              </a:spcBef>
              <a:spcAft>
                <a:spcPts val="0"/>
              </a:spcAft>
              <a:buSzPts val="2600"/>
              <a:buNone/>
              <a:defRPr sz="4100">
                <a:solidFill>
                  <a:schemeClr val="lt1"/>
                </a:solidFill>
              </a:defRPr>
            </a:lvl4pPr>
            <a:lvl5pPr lvl="4" algn="l">
              <a:lnSpc>
                <a:spcPct val="108000"/>
              </a:lnSpc>
              <a:spcBef>
                <a:spcPts val="0"/>
              </a:spcBef>
              <a:spcAft>
                <a:spcPts val="0"/>
              </a:spcAft>
              <a:buSzPts val="2600"/>
              <a:buNone/>
              <a:defRPr sz="4100">
                <a:solidFill>
                  <a:schemeClr val="lt1"/>
                </a:solidFill>
              </a:defRPr>
            </a:lvl5pPr>
            <a:lvl6pPr lvl="5" algn="l">
              <a:lnSpc>
                <a:spcPct val="108000"/>
              </a:lnSpc>
              <a:spcBef>
                <a:spcPts val="0"/>
              </a:spcBef>
              <a:spcAft>
                <a:spcPts val="0"/>
              </a:spcAft>
              <a:buSzPts val="2600"/>
              <a:buNone/>
              <a:defRPr sz="4100">
                <a:solidFill>
                  <a:schemeClr val="lt1"/>
                </a:solidFill>
              </a:defRPr>
            </a:lvl6pPr>
            <a:lvl7pPr lvl="6" algn="l">
              <a:lnSpc>
                <a:spcPct val="108000"/>
              </a:lnSpc>
              <a:spcBef>
                <a:spcPts val="0"/>
              </a:spcBef>
              <a:spcAft>
                <a:spcPts val="0"/>
              </a:spcAft>
              <a:buSzPts val="2600"/>
              <a:buNone/>
              <a:defRPr sz="4100">
                <a:solidFill>
                  <a:schemeClr val="lt1"/>
                </a:solidFill>
              </a:defRPr>
            </a:lvl7pPr>
            <a:lvl8pPr lvl="7" algn="l">
              <a:lnSpc>
                <a:spcPct val="108000"/>
              </a:lnSpc>
              <a:spcBef>
                <a:spcPts val="0"/>
              </a:spcBef>
              <a:spcAft>
                <a:spcPts val="0"/>
              </a:spcAft>
              <a:buSzPts val="2600"/>
              <a:buNone/>
              <a:defRPr sz="4100">
                <a:solidFill>
                  <a:schemeClr val="lt1"/>
                </a:solidFill>
              </a:defRPr>
            </a:lvl8pPr>
            <a:lvl9pPr lvl="8" algn="l">
              <a:lnSpc>
                <a:spcPct val="108000"/>
              </a:lnSpc>
              <a:spcBef>
                <a:spcPts val="0"/>
              </a:spcBef>
              <a:spcAft>
                <a:spcPts val="0"/>
              </a:spcAft>
              <a:buSzPts val="2600"/>
              <a:buNone/>
              <a:defRPr sz="4100">
                <a:solidFill>
                  <a:schemeClr val="lt1"/>
                </a:solidFill>
              </a:defRPr>
            </a:lvl9pPr>
          </a:lstStyle>
          <a:p/>
        </p:txBody>
      </p:sp>
      <p:cxnSp>
        <p:nvCxnSpPr>
          <p:cNvPr id="245" name="Google Shape;245;p3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46" name="Google Shape;246;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47" name="Google Shape;247;p33"/>
          <p:cNvPicPr preferRelativeResize="0"/>
          <p:nvPr/>
        </p:nvPicPr>
        <p:blipFill rotWithShape="1">
          <a:blip r:embed="rId3">
            <a:alphaModFix/>
          </a:blip>
          <a:srcRect b="315" l="0" r="0" t="326"/>
          <a:stretch/>
        </p:blipFill>
        <p:spPr>
          <a:xfrm>
            <a:off x="8033460" y="4734938"/>
            <a:ext cx="731888" cy="171091"/>
          </a:xfrm>
          <a:prstGeom prst="rect">
            <a:avLst/>
          </a:prstGeom>
          <a:noFill/>
          <a:ln>
            <a:noFill/>
          </a:ln>
        </p:spPr>
      </p:pic>
      <p:sp>
        <p:nvSpPr>
          <p:cNvPr id="248" name="Google Shape;248;p3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chemeClr val="lt1"/>
                </a:solidFill>
                <a:latin typeface="Overpass"/>
                <a:ea typeface="Overpass"/>
                <a:cs typeface="Overpass"/>
                <a:sym typeface="Overpass"/>
              </a:rPr>
              <a:t>CONFIDENTIAL </a:t>
            </a:r>
            <a:r>
              <a:rPr b="0" i="0" lang="en" sz="500" u="none" cap="none" strike="noStrike">
                <a:solidFill>
                  <a:schemeClr val="lt1"/>
                </a:solidFill>
                <a:latin typeface="Overpass Light"/>
                <a:ea typeface="Overpass Light"/>
                <a:cs typeface="Overpass Light"/>
                <a:sym typeface="Overpass Light"/>
              </a:rPr>
              <a:t>Designator</a:t>
            </a:r>
            <a:endParaRPr b="0" i="0" sz="500" u="none" cap="none" strike="noStrike">
              <a:solidFill>
                <a:schemeClr val="lt1"/>
              </a:solidFill>
              <a:latin typeface="Overpass Light"/>
              <a:ea typeface="Overpass Light"/>
              <a:cs typeface="Overpass Light"/>
              <a:sym typeface="Overpass Light"/>
            </a:endParaRPr>
          </a:p>
        </p:txBody>
      </p:sp>
      <p:cxnSp>
        <p:nvCxnSpPr>
          <p:cNvPr id="249" name="Google Shape;249;p33"/>
          <p:cNvCxnSpPr/>
          <p:nvPr/>
        </p:nvCxnSpPr>
        <p:spPr>
          <a:xfrm>
            <a:off x="1557019" y="1240275"/>
            <a:ext cx="1043100" cy="0"/>
          </a:xfrm>
          <a:prstGeom prst="straightConnector1">
            <a:avLst/>
          </a:prstGeom>
          <a:noFill/>
          <a:ln cap="flat" cmpd="sng" w="9525">
            <a:solidFill>
              <a:srgbClr val="EE0000"/>
            </a:solidFill>
            <a:prstDash val="solid"/>
            <a:round/>
            <a:headEnd len="sm" w="sm" type="none"/>
            <a:tailEnd len="sm" w="sm" type="none"/>
          </a:ln>
        </p:spPr>
      </p:cxnSp>
      <p:cxnSp>
        <p:nvCxnSpPr>
          <p:cNvPr id="250" name="Google Shape;250;p3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51" name="Google Shape;251;p3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34"/>
          <p:cNvSpPr txBox="1"/>
          <p:nvPr>
            <p:ph type="title"/>
          </p:nvPr>
        </p:nvSpPr>
        <p:spPr>
          <a:xfrm>
            <a:off x="4255575" y="1224713"/>
            <a:ext cx="3777900" cy="2912100"/>
          </a:xfrm>
          <a:prstGeom prst="rect">
            <a:avLst/>
          </a:prstGeom>
          <a:noFill/>
          <a:ln>
            <a:noFill/>
          </a:ln>
        </p:spPr>
        <p:txBody>
          <a:bodyPr anchorCtr="0" anchor="t" bIns="0" lIns="0" spcFirstLastPara="1" rIns="0" wrap="square" tIns="0">
            <a:noAutofit/>
          </a:bodyPr>
          <a:lstStyle>
            <a:lvl1pPr lvl="0" algn="l">
              <a:lnSpc>
                <a:spcPct val="108000"/>
              </a:lnSpc>
              <a:spcBef>
                <a:spcPts val="0"/>
              </a:spcBef>
              <a:spcAft>
                <a:spcPts val="0"/>
              </a:spcAft>
              <a:buSzPts val="2600"/>
              <a:buNone/>
              <a:defRPr sz="4100">
                <a:solidFill>
                  <a:schemeClr val="lt1"/>
                </a:solidFill>
              </a:defRPr>
            </a:lvl1pPr>
            <a:lvl2pPr lvl="1" algn="l">
              <a:lnSpc>
                <a:spcPct val="108000"/>
              </a:lnSpc>
              <a:spcBef>
                <a:spcPts val="0"/>
              </a:spcBef>
              <a:spcAft>
                <a:spcPts val="0"/>
              </a:spcAft>
              <a:buSzPts val="2600"/>
              <a:buNone/>
              <a:defRPr sz="4100">
                <a:solidFill>
                  <a:schemeClr val="lt1"/>
                </a:solidFill>
              </a:defRPr>
            </a:lvl2pPr>
            <a:lvl3pPr lvl="2" algn="l">
              <a:lnSpc>
                <a:spcPct val="108000"/>
              </a:lnSpc>
              <a:spcBef>
                <a:spcPts val="0"/>
              </a:spcBef>
              <a:spcAft>
                <a:spcPts val="0"/>
              </a:spcAft>
              <a:buSzPts val="2600"/>
              <a:buNone/>
              <a:defRPr sz="4100">
                <a:solidFill>
                  <a:schemeClr val="lt1"/>
                </a:solidFill>
              </a:defRPr>
            </a:lvl3pPr>
            <a:lvl4pPr lvl="3" algn="l">
              <a:lnSpc>
                <a:spcPct val="108000"/>
              </a:lnSpc>
              <a:spcBef>
                <a:spcPts val="0"/>
              </a:spcBef>
              <a:spcAft>
                <a:spcPts val="0"/>
              </a:spcAft>
              <a:buSzPts val="2600"/>
              <a:buNone/>
              <a:defRPr sz="4100">
                <a:solidFill>
                  <a:schemeClr val="lt1"/>
                </a:solidFill>
              </a:defRPr>
            </a:lvl4pPr>
            <a:lvl5pPr lvl="4" algn="l">
              <a:lnSpc>
                <a:spcPct val="108000"/>
              </a:lnSpc>
              <a:spcBef>
                <a:spcPts val="0"/>
              </a:spcBef>
              <a:spcAft>
                <a:spcPts val="0"/>
              </a:spcAft>
              <a:buSzPts val="2600"/>
              <a:buNone/>
              <a:defRPr sz="4100">
                <a:solidFill>
                  <a:schemeClr val="lt1"/>
                </a:solidFill>
              </a:defRPr>
            </a:lvl5pPr>
            <a:lvl6pPr lvl="5" algn="l">
              <a:lnSpc>
                <a:spcPct val="108000"/>
              </a:lnSpc>
              <a:spcBef>
                <a:spcPts val="0"/>
              </a:spcBef>
              <a:spcAft>
                <a:spcPts val="0"/>
              </a:spcAft>
              <a:buSzPts val="2600"/>
              <a:buNone/>
              <a:defRPr sz="4100">
                <a:solidFill>
                  <a:schemeClr val="lt1"/>
                </a:solidFill>
              </a:defRPr>
            </a:lvl6pPr>
            <a:lvl7pPr lvl="6" algn="l">
              <a:lnSpc>
                <a:spcPct val="108000"/>
              </a:lnSpc>
              <a:spcBef>
                <a:spcPts val="0"/>
              </a:spcBef>
              <a:spcAft>
                <a:spcPts val="0"/>
              </a:spcAft>
              <a:buSzPts val="2600"/>
              <a:buNone/>
              <a:defRPr sz="4100">
                <a:solidFill>
                  <a:schemeClr val="lt1"/>
                </a:solidFill>
              </a:defRPr>
            </a:lvl7pPr>
            <a:lvl8pPr lvl="7" algn="l">
              <a:lnSpc>
                <a:spcPct val="108000"/>
              </a:lnSpc>
              <a:spcBef>
                <a:spcPts val="0"/>
              </a:spcBef>
              <a:spcAft>
                <a:spcPts val="0"/>
              </a:spcAft>
              <a:buSzPts val="2600"/>
              <a:buNone/>
              <a:defRPr sz="4100">
                <a:solidFill>
                  <a:schemeClr val="lt1"/>
                </a:solidFill>
              </a:defRPr>
            </a:lvl8pPr>
            <a:lvl9pPr lvl="8" algn="l">
              <a:lnSpc>
                <a:spcPct val="108000"/>
              </a:lnSpc>
              <a:spcBef>
                <a:spcPts val="0"/>
              </a:spcBef>
              <a:spcAft>
                <a:spcPts val="0"/>
              </a:spcAft>
              <a:buSzPts val="2600"/>
              <a:buNone/>
              <a:defRPr sz="4100">
                <a:solidFill>
                  <a:schemeClr val="lt1"/>
                </a:solidFill>
              </a:defRPr>
            </a:lvl9pPr>
          </a:lstStyle>
          <a:p/>
        </p:txBody>
      </p:sp>
      <p:cxnSp>
        <p:nvCxnSpPr>
          <p:cNvPr id="254" name="Google Shape;254;p34"/>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255" name="Google Shape;255;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6" name="Google Shape;256;p3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chemeClr val="lt1"/>
                </a:solidFill>
                <a:latin typeface="Overpass"/>
                <a:ea typeface="Overpass"/>
                <a:cs typeface="Overpass"/>
                <a:sym typeface="Overpass"/>
              </a:rPr>
              <a:t>CONFIDENTIAL </a:t>
            </a:r>
            <a:r>
              <a:rPr b="0" i="0" lang="en" sz="500" u="none" cap="none" strike="noStrike">
                <a:solidFill>
                  <a:schemeClr val="lt1"/>
                </a:solidFill>
                <a:latin typeface="Overpass Light"/>
                <a:ea typeface="Overpass Light"/>
                <a:cs typeface="Overpass Light"/>
                <a:sym typeface="Overpass Light"/>
              </a:rPr>
              <a:t>Designator</a:t>
            </a:r>
            <a:endParaRPr b="0" i="0" sz="500" u="none" cap="none" strike="noStrike">
              <a:solidFill>
                <a:schemeClr val="lt1"/>
              </a:solidFill>
              <a:latin typeface="Overpass Light"/>
              <a:ea typeface="Overpass Light"/>
              <a:cs typeface="Overpass Light"/>
              <a:sym typeface="Overpass Light"/>
            </a:endParaRPr>
          </a:p>
        </p:txBody>
      </p:sp>
      <p:sp>
        <p:nvSpPr>
          <p:cNvPr id="257" name="Google Shape;257;p34"/>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58" name="Google Shape;258;p34"/>
          <p:cNvPicPr preferRelativeResize="0"/>
          <p:nvPr/>
        </p:nvPicPr>
        <p:blipFill rotWithShape="1">
          <a:blip r:embed="rId3">
            <a:alphaModFix/>
          </a:blip>
          <a:srcRect b="0" l="0" r="0" t="0"/>
          <a:stretch/>
        </p:blipFill>
        <p:spPr>
          <a:xfrm>
            <a:off x="8033460" y="4734378"/>
            <a:ext cx="731888" cy="17220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259" name="Shape 259"/>
        <p:cNvGrpSpPr/>
        <p:nvPr/>
      </p:nvGrpSpPr>
      <p:grpSpPr>
        <a:xfrm>
          <a:off x="0" y="0"/>
          <a:ext cx="0" cy="0"/>
          <a:chOff x="0" y="0"/>
          <a:chExt cx="0" cy="0"/>
        </a:xfrm>
      </p:grpSpPr>
      <p:sp>
        <p:nvSpPr>
          <p:cNvPr id="260" name="Google Shape;260;p35"/>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2600"/>
              <a:buNone/>
              <a:defRPr sz="2000">
                <a:solidFill>
                  <a:srgbClr val="EBEBEB"/>
                </a:solidFill>
              </a:defRPr>
            </a:lvl1pPr>
            <a:lvl2pPr lvl="1" algn="ctr">
              <a:lnSpc>
                <a:spcPct val="130000"/>
              </a:lnSpc>
              <a:spcBef>
                <a:spcPts val="0"/>
              </a:spcBef>
              <a:spcAft>
                <a:spcPts val="0"/>
              </a:spcAft>
              <a:buSzPts val="2600"/>
              <a:buNone/>
              <a:defRPr sz="2000">
                <a:solidFill>
                  <a:srgbClr val="EBEBEB"/>
                </a:solidFill>
              </a:defRPr>
            </a:lvl2pPr>
            <a:lvl3pPr lvl="2" algn="ctr">
              <a:lnSpc>
                <a:spcPct val="130000"/>
              </a:lnSpc>
              <a:spcBef>
                <a:spcPts val="0"/>
              </a:spcBef>
              <a:spcAft>
                <a:spcPts val="0"/>
              </a:spcAft>
              <a:buSzPts val="2600"/>
              <a:buNone/>
              <a:defRPr sz="2000">
                <a:solidFill>
                  <a:srgbClr val="EBEBEB"/>
                </a:solidFill>
              </a:defRPr>
            </a:lvl3pPr>
            <a:lvl4pPr lvl="3" algn="ctr">
              <a:lnSpc>
                <a:spcPct val="130000"/>
              </a:lnSpc>
              <a:spcBef>
                <a:spcPts val="0"/>
              </a:spcBef>
              <a:spcAft>
                <a:spcPts val="0"/>
              </a:spcAft>
              <a:buSzPts val="2600"/>
              <a:buNone/>
              <a:defRPr sz="2000">
                <a:solidFill>
                  <a:srgbClr val="EBEBEB"/>
                </a:solidFill>
              </a:defRPr>
            </a:lvl4pPr>
            <a:lvl5pPr lvl="4" algn="ctr">
              <a:lnSpc>
                <a:spcPct val="130000"/>
              </a:lnSpc>
              <a:spcBef>
                <a:spcPts val="0"/>
              </a:spcBef>
              <a:spcAft>
                <a:spcPts val="0"/>
              </a:spcAft>
              <a:buSzPts val="2600"/>
              <a:buNone/>
              <a:defRPr sz="2000">
                <a:solidFill>
                  <a:srgbClr val="EBEBEB"/>
                </a:solidFill>
              </a:defRPr>
            </a:lvl5pPr>
            <a:lvl6pPr lvl="5" algn="ctr">
              <a:lnSpc>
                <a:spcPct val="130000"/>
              </a:lnSpc>
              <a:spcBef>
                <a:spcPts val="0"/>
              </a:spcBef>
              <a:spcAft>
                <a:spcPts val="0"/>
              </a:spcAft>
              <a:buSzPts val="2600"/>
              <a:buNone/>
              <a:defRPr sz="2000">
                <a:solidFill>
                  <a:srgbClr val="EBEBEB"/>
                </a:solidFill>
              </a:defRPr>
            </a:lvl6pPr>
            <a:lvl7pPr lvl="6" algn="ctr">
              <a:lnSpc>
                <a:spcPct val="130000"/>
              </a:lnSpc>
              <a:spcBef>
                <a:spcPts val="0"/>
              </a:spcBef>
              <a:spcAft>
                <a:spcPts val="0"/>
              </a:spcAft>
              <a:buSzPts val="2600"/>
              <a:buNone/>
              <a:defRPr sz="2000">
                <a:solidFill>
                  <a:srgbClr val="EBEBEB"/>
                </a:solidFill>
              </a:defRPr>
            </a:lvl7pPr>
            <a:lvl8pPr lvl="7" algn="ctr">
              <a:lnSpc>
                <a:spcPct val="130000"/>
              </a:lnSpc>
              <a:spcBef>
                <a:spcPts val="0"/>
              </a:spcBef>
              <a:spcAft>
                <a:spcPts val="0"/>
              </a:spcAft>
              <a:buSzPts val="2600"/>
              <a:buNone/>
              <a:defRPr sz="2000">
                <a:solidFill>
                  <a:srgbClr val="EBEBEB"/>
                </a:solidFill>
              </a:defRPr>
            </a:lvl8pPr>
            <a:lvl9pPr lvl="8" algn="ctr">
              <a:lnSpc>
                <a:spcPct val="130000"/>
              </a:lnSpc>
              <a:spcBef>
                <a:spcPts val="0"/>
              </a:spcBef>
              <a:spcAft>
                <a:spcPts val="0"/>
              </a:spcAft>
              <a:buSzPts val="2600"/>
              <a:buNone/>
              <a:defRPr sz="2000">
                <a:solidFill>
                  <a:srgbClr val="EBEBEB"/>
                </a:solidFill>
              </a:defRPr>
            </a:lvl9pPr>
          </a:lstStyle>
          <a:p/>
        </p:txBody>
      </p:sp>
      <p:cxnSp>
        <p:nvCxnSpPr>
          <p:cNvPr id="261" name="Google Shape;261;p3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62" name="Google Shape;262;p35"/>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263" name="Google Shape;263;p3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64" name="Google Shape;264;p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5" name="Google Shape;265;p3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266" name="Google Shape;266;p35"/>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1600"/>
              <a:buNone/>
              <a:defRPr sz="500">
                <a:solidFill>
                  <a:srgbClr val="EBEBEB"/>
                </a:solidFill>
              </a:defRPr>
            </a:lvl1pPr>
            <a:lvl2pPr lvl="1" algn="l">
              <a:lnSpc>
                <a:spcPct val="142000"/>
              </a:lnSpc>
              <a:spcBef>
                <a:spcPts val="0"/>
              </a:spcBef>
              <a:spcAft>
                <a:spcPts val="0"/>
              </a:spcAft>
              <a:buSzPts val="1200"/>
              <a:buNone/>
              <a:defRPr sz="500">
                <a:solidFill>
                  <a:srgbClr val="EBEBEB"/>
                </a:solidFill>
              </a:defRPr>
            </a:lvl2pPr>
            <a:lvl3pPr lvl="2" algn="l">
              <a:lnSpc>
                <a:spcPct val="142000"/>
              </a:lnSpc>
              <a:spcBef>
                <a:spcPts val="0"/>
              </a:spcBef>
              <a:spcAft>
                <a:spcPts val="0"/>
              </a:spcAft>
              <a:buSzPts val="1200"/>
              <a:buNone/>
              <a:defRPr sz="500">
                <a:solidFill>
                  <a:srgbClr val="EBEBEB"/>
                </a:solidFill>
              </a:defRPr>
            </a:lvl3pPr>
            <a:lvl4pPr lvl="3" algn="l">
              <a:lnSpc>
                <a:spcPct val="142000"/>
              </a:lnSpc>
              <a:spcBef>
                <a:spcPts val="0"/>
              </a:spcBef>
              <a:spcAft>
                <a:spcPts val="0"/>
              </a:spcAft>
              <a:buSzPts val="1200"/>
              <a:buNone/>
              <a:defRPr sz="500">
                <a:solidFill>
                  <a:srgbClr val="EBEBEB"/>
                </a:solidFill>
              </a:defRPr>
            </a:lvl4pPr>
            <a:lvl5pPr lvl="4" algn="l">
              <a:lnSpc>
                <a:spcPct val="142000"/>
              </a:lnSpc>
              <a:spcBef>
                <a:spcPts val="0"/>
              </a:spcBef>
              <a:spcAft>
                <a:spcPts val="0"/>
              </a:spcAft>
              <a:buSzPts val="1200"/>
              <a:buNone/>
              <a:defRPr sz="500">
                <a:solidFill>
                  <a:srgbClr val="EBEBEB"/>
                </a:solidFill>
              </a:defRPr>
            </a:lvl5pPr>
            <a:lvl6pPr lvl="5" algn="l">
              <a:lnSpc>
                <a:spcPct val="142000"/>
              </a:lnSpc>
              <a:spcBef>
                <a:spcPts val="0"/>
              </a:spcBef>
              <a:spcAft>
                <a:spcPts val="0"/>
              </a:spcAft>
              <a:buSzPts val="1200"/>
              <a:buNone/>
              <a:defRPr sz="500">
                <a:solidFill>
                  <a:srgbClr val="EBEBEB"/>
                </a:solidFill>
              </a:defRPr>
            </a:lvl6pPr>
            <a:lvl7pPr lvl="6" algn="l">
              <a:lnSpc>
                <a:spcPct val="142000"/>
              </a:lnSpc>
              <a:spcBef>
                <a:spcPts val="0"/>
              </a:spcBef>
              <a:spcAft>
                <a:spcPts val="0"/>
              </a:spcAft>
              <a:buSzPts val="1200"/>
              <a:buNone/>
              <a:defRPr sz="500">
                <a:solidFill>
                  <a:srgbClr val="EBEBEB"/>
                </a:solidFill>
              </a:defRPr>
            </a:lvl7pPr>
            <a:lvl8pPr lvl="7" algn="l">
              <a:lnSpc>
                <a:spcPct val="142000"/>
              </a:lnSpc>
              <a:spcBef>
                <a:spcPts val="0"/>
              </a:spcBef>
              <a:spcAft>
                <a:spcPts val="0"/>
              </a:spcAft>
              <a:buSzPts val="1200"/>
              <a:buNone/>
              <a:defRPr sz="500">
                <a:solidFill>
                  <a:srgbClr val="EBEBEB"/>
                </a:solidFill>
              </a:defRPr>
            </a:lvl8pPr>
            <a:lvl9pPr lvl="8" algn="l">
              <a:lnSpc>
                <a:spcPct val="142000"/>
              </a:lnSpc>
              <a:spcBef>
                <a:spcPts val="0"/>
              </a:spcBef>
              <a:spcAft>
                <a:spcPts val="0"/>
              </a:spcAft>
              <a:buSzPts val="1200"/>
              <a:buNone/>
              <a:defRPr sz="500">
                <a:solidFill>
                  <a:srgbClr val="EBEBEB"/>
                </a:solidFill>
              </a:defRPr>
            </a:lvl9pPr>
          </a:lstStyle>
          <a:p/>
        </p:txBody>
      </p:sp>
      <p:pic>
        <p:nvPicPr>
          <p:cNvPr id="267" name="Google Shape;267;p35"/>
          <p:cNvPicPr preferRelativeResize="0"/>
          <p:nvPr/>
        </p:nvPicPr>
        <p:blipFill rotWithShape="1">
          <a:blip r:embed="rId2">
            <a:alphaModFix/>
          </a:blip>
          <a:srcRect b="0" l="0" r="0" t="0"/>
          <a:stretch/>
        </p:blipFill>
        <p:spPr>
          <a:xfrm>
            <a:off x="8033460" y="4734378"/>
            <a:ext cx="731888" cy="17220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8" name="Shape 268"/>
        <p:cNvGrpSpPr/>
        <p:nvPr/>
      </p:nvGrpSpPr>
      <p:grpSpPr>
        <a:xfrm>
          <a:off x="0" y="0"/>
          <a:ext cx="0" cy="0"/>
          <a:chOff x="0" y="0"/>
          <a:chExt cx="0" cy="0"/>
        </a:xfrm>
      </p:grpSpPr>
      <p:sp>
        <p:nvSpPr>
          <p:cNvPr id="269" name="Google Shape;269;p36"/>
          <p:cNvSpPr txBox="1"/>
          <p:nvPr>
            <p:ph type="title"/>
          </p:nvPr>
        </p:nvSpPr>
        <p:spPr>
          <a:xfrm>
            <a:off x="685802" y="0"/>
            <a:ext cx="7772400" cy="1063200"/>
          </a:xfrm>
          <a:prstGeom prst="rect">
            <a:avLst/>
          </a:prstGeom>
          <a:noFill/>
          <a:ln>
            <a:noFill/>
          </a:ln>
        </p:spPr>
        <p:txBody>
          <a:bodyPr anchorCtr="1" anchor="b" bIns="0" lIns="0" spcFirstLastPara="1" rIns="0" wrap="square" tIns="0">
            <a:noAutofit/>
          </a:bodyPr>
          <a:lstStyle>
            <a:lvl1pPr lvl="0" algn="l">
              <a:lnSpc>
                <a:spcPct val="100000"/>
              </a:lnSpc>
              <a:spcBef>
                <a:spcPts val="0"/>
              </a:spcBef>
              <a:spcAft>
                <a:spcPts val="0"/>
              </a:spcAft>
              <a:buClr>
                <a:schemeClr val="dk1"/>
              </a:buClr>
              <a:buSzPts val="3300"/>
              <a:buFont typeface="Proxima Nova"/>
              <a:buNone/>
              <a:defRPr sz="3300">
                <a:latin typeface="Proxima Nova"/>
                <a:ea typeface="Proxima Nova"/>
                <a:cs typeface="Proxima Nova"/>
                <a:sym typeface="Proxima Nova"/>
              </a:defRPr>
            </a:lvl1pPr>
            <a:lvl2pPr lvl="1" algn="l">
              <a:lnSpc>
                <a:spcPct val="100000"/>
              </a:lnSpc>
              <a:spcBef>
                <a:spcPts val="0"/>
              </a:spcBef>
              <a:spcAft>
                <a:spcPts val="0"/>
              </a:spcAft>
              <a:buSzPts val="3300"/>
              <a:buFont typeface="Proxima Nova"/>
              <a:buNone/>
              <a:defRPr sz="3300">
                <a:latin typeface="Proxima Nova"/>
                <a:ea typeface="Proxima Nova"/>
                <a:cs typeface="Proxima Nova"/>
                <a:sym typeface="Proxima Nova"/>
              </a:defRPr>
            </a:lvl2pPr>
            <a:lvl3pPr lvl="2" algn="l">
              <a:lnSpc>
                <a:spcPct val="100000"/>
              </a:lnSpc>
              <a:spcBef>
                <a:spcPts val="0"/>
              </a:spcBef>
              <a:spcAft>
                <a:spcPts val="0"/>
              </a:spcAft>
              <a:buSzPts val="3300"/>
              <a:buFont typeface="Proxima Nova"/>
              <a:buNone/>
              <a:defRPr sz="3300">
                <a:latin typeface="Proxima Nova"/>
                <a:ea typeface="Proxima Nova"/>
                <a:cs typeface="Proxima Nova"/>
                <a:sym typeface="Proxima Nova"/>
              </a:defRPr>
            </a:lvl3pPr>
            <a:lvl4pPr lvl="3" algn="l">
              <a:lnSpc>
                <a:spcPct val="100000"/>
              </a:lnSpc>
              <a:spcBef>
                <a:spcPts val="0"/>
              </a:spcBef>
              <a:spcAft>
                <a:spcPts val="0"/>
              </a:spcAft>
              <a:buSzPts val="3300"/>
              <a:buFont typeface="Proxima Nova"/>
              <a:buNone/>
              <a:defRPr sz="3300">
                <a:latin typeface="Proxima Nova"/>
                <a:ea typeface="Proxima Nova"/>
                <a:cs typeface="Proxima Nova"/>
                <a:sym typeface="Proxima Nova"/>
              </a:defRPr>
            </a:lvl4pPr>
            <a:lvl5pPr lvl="4" algn="l">
              <a:lnSpc>
                <a:spcPct val="100000"/>
              </a:lnSpc>
              <a:spcBef>
                <a:spcPts val="0"/>
              </a:spcBef>
              <a:spcAft>
                <a:spcPts val="0"/>
              </a:spcAft>
              <a:buSzPts val="3300"/>
              <a:buFont typeface="Proxima Nova"/>
              <a:buNone/>
              <a:defRPr sz="3300">
                <a:latin typeface="Proxima Nova"/>
                <a:ea typeface="Proxima Nova"/>
                <a:cs typeface="Proxima Nova"/>
                <a:sym typeface="Proxima Nova"/>
              </a:defRPr>
            </a:lvl5pPr>
            <a:lvl6pPr lvl="5" algn="l">
              <a:lnSpc>
                <a:spcPct val="100000"/>
              </a:lnSpc>
              <a:spcBef>
                <a:spcPts val="0"/>
              </a:spcBef>
              <a:spcAft>
                <a:spcPts val="0"/>
              </a:spcAft>
              <a:buSzPts val="3300"/>
              <a:buFont typeface="Proxima Nova"/>
              <a:buNone/>
              <a:defRPr sz="3300">
                <a:latin typeface="Proxima Nova"/>
                <a:ea typeface="Proxima Nova"/>
                <a:cs typeface="Proxima Nova"/>
                <a:sym typeface="Proxima Nova"/>
              </a:defRPr>
            </a:lvl6pPr>
            <a:lvl7pPr lvl="6" algn="l">
              <a:lnSpc>
                <a:spcPct val="100000"/>
              </a:lnSpc>
              <a:spcBef>
                <a:spcPts val="0"/>
              </a:spcBef>
              <a:spcAft>
                <a:spcPts val="0"/>
              </a:spcAft>
              <a:buSzPts val="3300"/>
              <a:buFont typeface="Proxima Nova"/>
              <a:buNone/>
              <a:defRPr sz="3300">
                <a:latin typeface="Proxima Nova"/>
                <a:ea typeface="Proxima Nova"/>
                <a:cs typeface="Proxima Nova"/>
                <a:sym typeface="Proxima Nova"/>
              </a:defRPr>
            </a:lvl7pPr>
            <a:lvl8pPr lvl="7" algn="l">
              <a:lnSpc>
                <a:spcPct val="100000"/>
              </a:lnSpc>
              <a:spcBef>
                <a:spcPts val="0"/>
              </a:spcBef>
              <a:spcAft>
                <a:spcPts val="0"/>
              </a:spcAft>
              <a:buSzPts val="3300"/>
              <a:buFont typeface="Proxima Nova"/>
              <a:buNone/>
              <a:defRPr sz="3300">
                <a:latin typeface="Proxima Nova"/>
                <a:ea typeface="Proxima Nova"/>
                <a:cs typeface="Proxima Nova"/>
                <a:sym typeface="Proxima Nova"/>
              </a:defRPr>
            </a:lvl8pPr>
            <a:lvl9pPr lvl="8" algn="l">
              <a:lnSpc>
                <a:spcPct val="100000"/>
              </a:lnSpc>
              <a:spcBef>
                <a:spcPts val="0"/>
              </a:spcBef>
              <a:spcAft>
                <a:spcPts val="0"/>
              </a:spcAft>
              <a:buSzPts val="3300"/>
              <a:buFont typeface="Proxima Nova"/>
              <a:buNone/>
              <a:defRPr sz="3300">
                <a:latin typeface="Proxima Nova"/>
                <a:ea typeface="Proxima Nova"/>
                <a:cs typeface="Proxima Nova"/>
                <a:sym typeface="Proxima Nova"/>
              </a:defRPr>
            </a:lvl9pPr>
          </a:lstStyle>
          <a:p/>
        </p:txBody>
      </p:sp>
      <p:sp>
        <p:nvSpPr>
          <p:cNvPr id="270" name="Google Shape;270;p36"/>
          <p:cNvSpPr txBox="1"/>
          <p:nvPr>
            <p:ph idx="1" type="body"/>
          </p:nvPr>
        </p:nvSpPr>
        <p:spPr>
          <a:xfrm>
            <a:off x="685802" y="1543050"/>
            <a:ext cx="7772400" cy="2743200"/>
          </a:xfrm>
          <a:prstGeom prst="rect">
            <a:avLst/>
          </a:prstGeom>
          <a:noFill/>
          <a:ln>
            <a:noFill/>
          </a:ln>
        </p:spPr>
        <p:txBody>
          <a:bodyPr anchorCtr="1" anchor="t" bIns="0" lIns="0" spcFirstLastPara="1" rIns="0" wrap="square" tIns="0">
            <a:noAutofit/>
          </a:bodyPr>
          <a:lstStyle>
            <a:lvl1pPr indent="-330200" lvl="0" marL="457200" algn="l">
              <a:lnSpc>
                <a:spcPct val="115000"/>
              </a:lnSpc>
              <a:spcBef>
                <a:spcPts val="600"/>
              </a:spcBef>
              <a:spcAft>
                <a:spcPts val="0"/>
              </a:spcAft>
              <a:buClr>
                <a:schemeClr val="dk1"/>
              </a:buClr>
              <a:buSzPts val="1600"/>
              <a:buFont typeface="Proxima Nova"/>
              <a:buChar char="•"/>
              <a:defRPr sz="1600">
                <a:latin typeface="Proxima Nova"/>
                <a:ea typeface="Proxima Nova"/>
                <a:cs typeface="Proxima Nova"/>
                <a:sym typeface="Proxima Nova"/>
              </a:defRPr>
            </a:lvl1pPr>
            <a:lvl2pPr indent="-330200" lvl="1" marL="914400" algn="l">
              <a:lnSpc>
                <a:spcPct val="115000"/>
              </a:lnSpc>
              <a:spcBef>
                <a:spcPts val="500"/>
              </a:spcBef>
              <a:spcAft>
                <a:spcPts val="0"/>
              </a:spcAft>
              <a:buClr>
                <a:schemeClr val="dk1"/>
              </a:buClr>
              <a:buSzPts val="1600"/>
              <a:buFont typeface="Proxima Nova"/>
              <a:buChar char="–"/>
              <a:defRPr sz="1600">
                <a:latin typeface="Proxima Nova"/>
                <a:ea typeface="Proxima Nova"/>
                <a:cs typeface="Proxima Nova"/>
                <a:sym typeface="Proxima Nova"/>
              </a:defRPr>
            </a:lvl2pPr>
            <a:lvl3pPr indent="-330200" lvl="2" marL="1371600" algn="l">
              <a:lnSpc>
                <a:spcPct val="115000"/>
              </a:lnSpc>
              <a:spcBef>
                <a:spcPts val="400"/>
              </a:spcBef>
              <a:spcAft>
                <a:spcPts val="0"/>
              </a:spcAft>
              <a:buClr>
                <a:schemeClr val="dk1"/>
              </a:buClr>
              <a:buSzPts val="1600"/>
              <a:buFont typeface="Proxima Nova"/>
              <a:buChar char="•"/>
              <a:defRPr sz="1600">
                <a:latin typeface="Proxima Nova"/>
                <a:ea typeface="Proxima Nova"/>
                <a:cs typeface="Proxima Nova"/>
                <a:sym typeface="Proxima Nova"/>
              </a:defRPr>
            </a:lvl3pPr>
            <a:lvl4pPr indent="-330200" lvl="3" marL="1828800" algn="l">
              <a:lnSpc>
                <a:spcPct val="115000"/>
              </a:lnSpc>
              <a:spcBef>
                <a:spcPts val="400"/>
              </a:spcBef>
              <a:spcAft>
                <a:spcPts val="0"/>
              </a:spcAft>
              <a:buClr>
                <a:schemeClr val="dk1"/>
              </a:buClr>
              <a:buSzPts val="1600"/>
              <a:buFont typeface="Proxima Nova"/>
              <a:buChar char="–"/>
              <a:defRPr sz="1600">
                <a:latin typeface="Proxima Nova"/>
                <a:ea typeface="Proxima Nova"/>
                <a:cs typeface="Proxima Nova"/>
                <a:sym typeface="Proxima Nova"/>
              </a:defRPr>
            </a:lvl4pPr>
            <a:lvl5pPr indent="-330200" lvl="4" marL="2286000" algn="l">
              <a:lnSpc>
                <a:spcPct val="115000"/>
              </a:lnSpc>
              <a:spcBef>
                <a:spcPts val="400"/>
              </a:spcBef>
              <a:spcAft>
                <a:spcPts val="0"/>
              </a:spcAft>
              <a:buClr>
                <a:schemeClr val="dk1"/>
              </a:buClr>
              <a:buSzPts val="1600"/>
              <a:buFont typeface="Proxima Nova"/>
              <a:buChar char="»"/>
              <a:defRPr sz="1600">
                <a:latin typeface="Proxima Nova"/>
                <a:ea typeface="Proxima Nova"/>
                <a:cs typeface="Proxima Nova"/>
                <a:sym typeface="Proxima Nova"/>
              </a:defRPr>
            </a:lvl5pPr>
            <a:lvl6pPr indent="-330200" lvl="5" marL="2743200" algn="l">
              <a:lnSpc>
                <a:spcPct val="115000"/>
              </a:lnSpc>
              <a:spcBef>
                <a:spcPts val="400"/>
              </a:spcBef>
              <a:spcAft>
                <a:spcPts val="0"/>
              </a:spcAft>
              <a:buClr>
                <a:schemeClr val="dk1"/>
              </a:buClr>
              <a:buSzPts val="1600"/>
              <a:buFont typeface="Proxima Nova"/>
              <a:buChar char="•"/>
              <a:defRPr sz="1600">
                <a:latin typeface="Proxima Nova"/>
                <a:ea typeface="Proxima Nova"/>
                <a:cs typeface="Proxima Nova"/>
                <a:sym typeface="Proxima Nova"/>
              </a:defRPr>
            </a:lvl6pPr>
            <a:lvl7pPr indent="-330200" lvl="6" marL="3200400" algn="l">
              <a:lnSpc>
                <a:spcPct val="115000"/>
              </a:lnSpc>
              <a:spcBef>
                <a:spcPts val="400"/>
              </a:spcBef>
              <a:spcAft>
                <a:spcPts val="0"/>
              </a:spcAft>
              <a:buClr>
                <a:schemeClr val="dk1"/>
              </a:buClr>
              <a:buSzPts val="1600"/>
              <a:buFont typeface="Proxima Nova"/>
              <a:buChar char="•"/>
              <a:defRPr sz="1600">
                <a:latin typeface="Proxima Nova"/>
                <a:ea typeface="Proxima Nova"/>
                <a:cs typeface="Proxima Nova"/>
                <a:sym typeface="Proxima Nova"/>
              </a:defRPr>
            </a:lvl7pPr>
            <a:lvl8pPr indent="-330200" lvl="7" marL="3657600" algn="l">
              <a:lnSpc>
                <a:spcPct val="115000"/>
              </a:lnSpc>
              <a:spcBef>
                <a:spcPts val="400"/>
              </a:spcBef>
              <a:spcAft>
                <a:spcPts val="0"/>
              </a:spcAft>
              <a:buClr>
                <a:schemeClr val="dk1"/>
              </a:buClr>
              <a:buSzPts val="1600"/>
              <a:buFont typeface="Proxima Nova"/>
              <a:buChar char="•"/>
              <a:defRPr sz="1600">
                <a:latin typeface="Proxima Nova"/>
                <a:ea typeface="Proxima Nova"/>
                <a:cs typeface="Proxima Nova"/>
                <a:sym typeface="Proxima Nova"/>
              </a:defRPr>
            </a:lvl8pPr>
            <a:lvl9pPr indent="-330200" lvl="8" marL="4114800" algn="l">
              <a:lnSpc>
                <a:spcPct val="115000"/>
              </a:lnSpc>
              <a:spcBef>
                <a:spcPts val="400"/>
              </a:spcBef>
              <a:spcAft>
                <a:spcPts val="1600"/>
              </a:spcAft>
              <a:buClr>
                <a:schemeClr val="dk1"/>
              </a:buClr>
              <a:buSzPts val="1600"/>
              <a:buFont typeface="Proxima Nova"/>
              <a:buChar char="•"/>
              <a:defRPr sz="1600">
                <a:latin typeface="Proxima Nova"/>
                <a:ea typeface="Proxima Nova"/>
                <a:cs typeface="Proxima Nova"/>
                <a:sym typeface="Proxima Nova"/>
              </a:defRPr>
            </a:lvl9pPr>
          </a:lstStyle>
          <a:p/>
        </p:txBody>
      </p:sp>
      <p:sp>
        <p:nvSpPr>
          <p:cNvPr id="271" name="Google Shape;271;p36"/>
          <p:cNvSpPr txBox="1"/>
          <p:nvPr>
            <p:ph idx="12" type="sldNum"/>
          </p:nvPr>
        </p:nvSpPr>
        <p:spPr>
          <a:xfrm>
            <a:off x="9000" y="4924800"/>
            <a:ext cx="503100" cy="171300"/>
          </a:xfrm>
          <a:prstGeom prst="rect">
            <a:avLst/>
          </a:prstGeom>
          <a:noFill/>
          <a:ln>
            <a:noFill/>
          </a:ln>
        </p:spPr>
        <p:txBody>
          <a:bodyPr anchorCtr="1" anchor="t" bIns="41900" lIns="83800" spcFirstLastPara="1" rIns="83800" wrap="square" tIns="419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3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 name="Google Shape;277;p3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78" name="Google Shape;278;p3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79" name="Google Shape;279;p38"/>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80" name="Google Shape;280;p38"/>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81" name="Google Shape;281;p38"/>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282" name="Google Shape;282;p3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83" name="Google Shape;283;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3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 name="Google Shape;286;p3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87" name="Google Shape;287;p3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88" name="Google Shape;288;p39"/>
          <p:cNvPicPr preferRelativeResize="0"/>
          <p:nvPr/>
        </p:nvPicPr>
        <p:blipFill>
          <a:blip r:embed="rId3">
            <a:alphaModFix/>
          </a:blip>
          <a:stretch>
            <a:fillRect/>
          </a:stretch>
        </p:blipFill>
        <p:spPr>
          <a:xfrm>
            <a:off x="7580138" y="4652989"/>
            <a:ext cx="1184909" cy="279505"/>
          </a:xfrm>
          <a:prstGeom prst="rect">
            <a:avLst/>
          </a:prstGeom>
          <a:noFill/>
          <a:ln>
            <a:noFill/>
          </a:ln>
        </p:spPr>
      </p:pic>
      <p:pic>
        <p:nvPicPr>
          <p:cNvPr id="289" name="Google Shape;289;p39"/>
          <p:cNvPicPr preferRelativeResize="0"/>
          <p:nvPr/>
        </p:nvPicPr>
        <p:blipFill rotWithShape="1">
          <a:blip r:embed="rId4">
            <a:alphaModFix/>
          </a:blip>
          <a:srcRect b="0" l="0" r="0" t="0"/>
          <a:stretch/>
        </p:blipFill>
        <p:spPr>
          <a:xfrm>
            <a:off x="5657004" y="2602687"/>
            <a:ext cx="211916" cy="211916"/>
          </a:xfrm>
          <a:prstGeom prst="rect">
            <a:avLst/>
          </a:prstGeom>
          <a:noFill/>
          <a:ln>
            <a:noFill/>
          </a:ln>
        </p:spPr>
      </p:pic>
      <p:pic>
        <p:nvPicPr>
          <p:cNvPr id="290" name="Google Shape;290;p39"/>
          <p:cNvPicPr preferRelativeResize="0"/>
          <p:nvPr/>
        </p:nvPicPr>
        <p:blipFill rotWithShape="1">
          <a:blip r:embed="rId5">
            <a:alphaModFix/>
          </a:blip>
          <a:srcRect b="0" l="0" r="0" t="0"/>
          <a:stretch/>
        </p:blipFill>
        <p:spPr>
          <a:xfrm>
            <a:off x="5657004" y="2083780"/>
            <a:ext cx="211916" cy="211916"/>
          </a:xfrm>
          <a:prstGeom prst="rect">
            <a:avLst/>
          </a:prstGeom>
          <a:noFill/>
          <a:ln>
            <a:noFill/>
          </a:ln>
        </p:spPr>
      </p:pic>
      <p:pic>
        <p:nvPicPr>
          <p:cNvPr id="291" name="Google Shape;291;p39"/>
          <p:cNvPicPr preferRelativeResize="0"/>
          <p:nvPr/>
        </p:nvPicPr>
        <p:blipFill rotWithShape="1">
          <a:blip r:embed="rId6">
            <a:alphaModFix/>
          </a:blip>
          <a:srcRect b="0" l="0" r="0" t="0"/>
          <a:stretch/>
        </p:blipFill>
        <p:spPr>
          <a:xfrm>
            <a:off x="5657006" y="1564875"/>
            <a:ext cx="211916" cy="211916"/>
          </a:xfrm>
          <a:prstGeom prst="rect">
            <a:avLst/>
          </a:prstGeom>
          <a:noFill/>
          <a:ln>
            <a:noFill/>
          </a:ln>
        </p:spPr>
      </p:pic>
      <p:pic>
        <p:nvPicPr>
          <p:cNvPr id="292" name="Google Shape;292;p39"/>
          <p:cNvPicPr preferRelativeResize="0"/>
          <p:nvPr/>
        </p:nvPicPr>
        <p:blipFill rotWithShape="1">
          <a:blip r:embed="rId7">
            <a:alphaModFix/>
          </a:blip>
          <a:srcRect b="0" l="0" r="0" t="0"/>
          <a:stretch/>
        </p:blipFill>
        <p:spPr>
          <a:xfrm>
            <a:off x="5657004" y="3121593"/>
            <a:ext cx="211916" cy="211916"/>
          </a:xfrm>
          <a:prstGeom prst="rect">
            <a:avLst/>
          </a:prstGeom>
          <a:noFill/>
          <a:ln>
            <a:noFill/>
          </a:ln>
        </p:spPr>
      </p:pic>
      <p:sp>
        <p:nvSpPr>
          <p:cNvPr id="293" name="Google Shape;293;p3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94" name="Google Shape;294;p39"/>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95" name="Google Shape;295;p39"/>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96" name="Google Shape;296;p39"/>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297" name="Google Shape;297;p39"/>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298" name="Google Shape;298;p39"/>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299" name="Google Shape;299;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00" name="Shape 300"/>
        <p:cNvGrpSpPr/>
        <p:nvPr/>
      </p:nvGrpSpPr>
      <p:grpSpPr>
        <a:xfrm>
          <a:off x="0" y="0"/>
          <a:ext cx="0" cy="0"/>
          <a:chOff x="0" y="0"/>
          <a:chExt cx="0" cy="0"/>
        </a:xfrm>
      </p:grpSpPr>
      <p:sp>
        <p:nvSpPr>
          <p:cNvPr id="301" name="Google Shape;301;p4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 name="Google Shape;302;p4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03" name="Google Shape;303;p4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304" name="Google Shape;304;p40"/>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305" name="Google Shape;305;p40"/>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306" name="Google Shape;306;p40"/>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307" name="Google Shape;307;p4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08" name="Google Shape;308;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4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 name="Google Shape;311;p4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312" name="Google Shape;312;p4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13" name="Google Shape;313;p41"/>
          <p:cNvPicPr preferRelativeResize="0"/>
          <p:nvPr/>
        </p:nvPicPr>
        <p:blipFill>
          <a:blip r:embed="rId3">
            <a:alphaModFix/>
          </a:blip>
          <a:stretch>
            <a:fillRect/>
          </a:stretch>
        </p:blipFill>
        <p:spPr>
          <a:xfrm>
            <a:off x="7580138" y="4652989"/>
            <a:ext cx="1184909" cy="279505"/>
          </a:xfrm>
          <a:prstGeom prst="rect">
            <a:avLst/>
          </a:prstGeom>
          <a:noFill/>
          <a:ln>
            <a:noFill/>
          </a:ln>
        </p:spPr>
      </p:pic>
      <p:sp>
        <p:nvSpPr>
          <p:cNvPr id="314" name="Google Shape;314;p4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315" name="Google Shape;315;p41"/>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316" name="Google Shape;316;p41"/>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317" name="Google Shape;317;p41"/>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318" name="Google Shape;318;p4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319" name="Google Shape;319;p4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0" name="Google Shape;320;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1" name="Google Shape;321;p41"/>
          <p:cNvPicPr preferRelativeResize="0"/>
          <p:nvPr/>
        </p:nvPicPr>
        <p:blipFill rotWithShape="1">
          <a:blip r:embed="rId4">
            <a:alphaModFix/>
          </a:blip>
          <a:srcRect b="0" l="0" r="0" t="0"/>
          <a:stretch/>
        </p:blipFill>
        <p:spPr>
          <a:xfrm>
            <a:off x="5657004" y="2602687"/>
            <a:ext cx="211916" cy="211916"/>
          </a:xfrm>
          <a:prstGeom prst="rect">
            <a:avLst/>
          </a:prstGeom>
          <a:noFill/>
          <a:ln>
            <a:noFill/>
          </a:ln>
        </p:spPr>
      </p:pic>
      <p:pic>
        <p:nvPicPr>
          <p:cNvPr id="322" name="Google Shape;322;p41"/>
          <p:cNvPicPr preferRelativeResize="0"/>
          <p:nvPr/>
        </p:nvPicPr>
        <p:blipFill rotWithShape="1">
          <a:blip r:embed="rId5">
            <a:alphaModFix/>
          </a:blip>
          <a:srcRect b="0" l="0" r="0" t="0"/>
          <a:stretch/>
        </p:blipFill>
        <p:spPr>
          <a:xfrm>
            <a:off x="5657004" y="2083780"/>
            <a:ext cx="211916" cy="211916"/>
          </a:xfrm>
          <a:prstGeom prst="rect">
            <a:avLst/>
          </a:prstGeom>
          <a:noFill/>
          <a:ln>
            <a:noFill/>
          </a:ln>
        </p:spPr>
      </p:pic>
      <p:pic>
        <p:nvPicPr>
          <p:cNvPr id="323" name="Google Shape;323;p41"/>
          <p:cNvPicPr preferRelativeResize="0"/>
          <p:nvPr/>
        </p:nvPicPr>
        <p:blipFill rotWithShape="1">
          <a:blip r:embed="rId6">
            <a:alphaModFix/>
          </a:blip>
          <a:srcRect b="0" l="0" r="0" t="0"/>
          <a:stretch/>
        </p:blipFill>
        <p:spPr>
          <a:xfrm>
            <a:off x="5657006" y="1564875"/>
            <a:ext cx="211916" cy="211916"/>
          </a:xfrm>
          <a:prstGeom prst="rect">
            <a:avLst/>
          </a:prstGeom>
          <a:noFill/>
          <a:ln>
            <a:noFill/>
          </a:ln>
        </p:spPr>
      </p:pic>
      <p:pic>
        <p:nvPicPr>
          <p:cNvPr id="324" name="Google Shape;324;p41"/>
          <p:cNvPicPr preferRelativeResize="0"/>
          <p:nvPr/>
        </p:nvPicPr>
        <p:blipFill rotWithShape="1">
          <a:blip r:embed="rId7">
            <a:alphaModFix/>
          </a:blip>
          <a:srcRect b="0" l="0" r="0" t="0"/>
          <a:stretch/>
        </p:blipFill>
        <p:spPr>
          <a:xfrm>
            <a:off x="5657004" y="3121593"/>
            <a:ext cx="211916" cy="21191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25" name="Shape 325"/>
        <p:cNvGrpSpPr/>
        <p:nvPr/>
      </p:nvGrpSpPr>
      <p:grpSpPr>
        <a:xfrm>
          <a:off x="0" y="0"/>
          <a:ext cx="0" cy="0"/>
          <a:chOff x="0" y="0"/>
          <a:chExt cx="0" cy="0"/>
        </a:xfrm>
      </p:grpSpPr>
      <p:sp>
        <p:nvSpPr>
          <p:cNvPr id="326" name="Google Shape;326;p4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27" name="Google Shape;327;p42"/>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328" name="Google Shape;328;p42"/>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29" name="Google Shape;329;p4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330" name="Google Shape;330;p42"/>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331" name="Google Shape;331;p4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332" name="Google Shape;332;p42"/>
          <p:cNvSpPr txBox="1"/>
          <p:nvPr>
            <p:ph idx="3" type="subTitle"/>
          </p:nvPr>
        </p:nvSpPr>
        <p:spPr>
          <a:xfrm rot="5400000">
            <a:off x="-1603762" y="1603800"/>
            <a:ext cx="3861600" cy="654000"/>
          </a:xfrm>
          <a:prstGeom prst="rect">
            <a:avLst/>
          </a:prstGeom>
        </p:spPr>
        <p:txBody>
          <a:bodyPr anchorCtr="0" anchor="ctr" bIns="68575" lIns="377250"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33" name="Google Shape;333;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3">
    <p:spTree>
      <p:nvGrpSpPr>
        <p:cNvPr id="35" name="Shape 35"/>
        <p:cNvGrpSpPr/>
        <p:nvPr/>
      </p:nvGrpSpPr>
      <p:grpSpPr>
        <a:xfrm>
          <a:off x="0" y="0"/>
          <a:ext cx="0" cy="0"/>
          <a:chOff x="0" y="0"/>
          <a:chExt cx="0" cy="0"/>
        </a:xfrm>
      </p:grpSpPr>
      <p:sp>
        <p:nvSpPr>
          <p:cNvPr id="36" name="Google Shape;36;p5"/>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lvl1pPr lvl="0" algn="ctr">
              <a:lnSpc>
                <a:spcPct val="130000"/>
              </a:lnSpc>
              <a:spcBef>
                <a:spcPts val="0"/>
              </a:spcBef>
              <a:spcAft>
                <a:spcPts val="0"/>
              </a:spcAft>
              <a:buSzPts val="2800"/>
              <a:buNone/>
              <a:defRPr sz="2000">
                <a:solidFill>
                  <a:srgbClr val="000000"/>
                </a:solidFill>
              </a:defRPr>
            </a:lvl1pPr>
            <a:lvl2pPr lvl="1" algn="ctr">
              <a:lnSpc>
                <a:spcPct val="130000"/>
              </a:lnSpc>
              <a:spcBef>
                <a:spcPts val="0"/>
              </a:spcBef>
              <a:spcAft>
                <a:spcPts val="0"/>
              </a:spcAft>
              <a:buSzPts val="2800"/>
              <a:buNone/>
              <a:defRPr sz="2000">
                <a:solidFill>
                  <a:srgbClr val="000000"/>
                </a:solidFill>
              </a:defRPr>
            </a:lvl2pPr>
            <a:lvl3pPr lvl="2" algn="ctr">
              <a:lnSpc>
                <a:spcPct val="130000"/>
              </a:lnSpc>
              <a:spcBef>
                <a:spcPts val="0"/>
              </a:spcBef>
              <a:spcAft>
                <a:spcPts val="0"/>
              </a:spcAft>
              <a:buSzPts val="2800"/>
              <a:buNone/>
              <a:defRPr sz="2000">
                <a:solidFill>
                  <a:srgbClr val="000000"/>
                </a:solidFill>
              </a:defRPr>
            </a:lvl3pPr>
            <a:lvl4pPr lvl="3" algn="ctr">
              <a:lnSpc>
                <a:spcPct val="130000"/>
              </a:lnSpc>
              <a:spcBef>
                <a:spcPts val="0"/>
              </a:spcBef>
              <a:spcAft>
                <a:spcPts val="0"/>
              </a:spcAft>
              <a:buSzPts val="2800"/>
              <a:buNone/>
              <a:defRPr sz="2000">
                <a:solidFill>
                  <a:srgbClr val="000000"/>
                </a:solidFill>
              </a:defRPr>
            </a:lvl4pPr>
            <a:lvl5pPr lvl="4" algn="ctr">
              <a:lnSpc>
                <a:spcPct val="130000"/>
              </a:lnSpc>
              <a:spcBef>
                <a:spcPts val="0"/>
              </a:spcBef>
              <a:spcAft>
                <a:spcPts val="0"/>
              </a:spcAft>
              <a:buSzPts val="2800"/>
              <a:buNone/>
              <a:defRPr sz="2000">
                <a:solidFill>
                  <a:srgbClr val="000000"/>
                </a:solidFill>
              </a:defRPr>
            </a:lvl5pPr>
            <a:lvl6pPr lvl="5" algn="ctr">
              <a:lnSpc>
                <a:spcPct val="130000"/>
              </a:lnSpc>
              <a:spcBef>
                <a:spcPts val="0"/>
              </a:spcBef>
              <a:spcAft>
                <a:spcPts val="0"/>
              </a:spcAft>
              <a:buSzPts val="2800"/>
              <a:buNone/>
              <a:defRPr sz="2000">
                <a:solidFill>
                  <a:srgbClr val="000000"/>
                </a:solidFill>
              </a:defRPr>
            </a:lvl6pPr>
            <a:lvl7pPr lvl="6" algn="ctr">
              <a:lnSpc>
                <a:spcPct val="130000"/>
              </a:lnSpc>
              <a:spcBef>
                <a:spcPts val="0"/>
              </a:spcBef>
              <a:spcAft>
                <a:spcPts val="0"/>
              </a:spcAft>
              <a:buSzPts val="2800"/>
              <a:buNone/>
              <a:defRPr sz="2000">
                <a:solidFill>
                  <a:srgbClr val="000000"/>
                </a:solidFill>
              </a:defRPr>
            </a:lvl7pPr>
            <a:lvl8pPr lvl="7" algn="ctr">
              <a:lnSpc>
                <a:spcPct val="130000"/>
              </a:lnSpc>
              <a:spcBef>
                <a:spcPts val="0"/>
              </a:spcBef>
              <a:spcAft>
                <a:spcPts val="0"/>
              </a:spcAft>
              <a:buSzPts val="2800"/>
              <a:buNone/>
              <a:defRPr sz="2000">
                <a:solidFill>
                  <a:srgbClr val="000000"/>
                </a:solidFill>
              </a:defRPr>
            </a:lvl8pPr>
            <a:lvl9pPr lvl="8" algn="ctr">
              <a:lnSpc>
                <a:spcPct val="130000"/>
              </a:lnSpc>
              <a:spcBef>
                <a:spcPts val="0"/>
              </a:spcBef>
              <a:spcAft>
                <a:spcPts val="0"/>
              </a:spcAft>
              <a:buSzPts val="2800"/>
              <a:buNone/>
              <a:defRPr sz="2000">
                <a:solidFill>
                  <a:srgbClr val="000000"/>
                </a:solidFill>
              </a:defRPr>
            </a:lvl9pPr>
          </a:lstStyle>
          <a:p/>
        </p:txBody>
      </p:sp>
      <p:cxnSp>
        <p:nvCxnSpPr>
          <p:cNvPr id="37" name="Google Shape;37;p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38" name="Google Shape;38;p5"/>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9" name="Google Shape;39;p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40" name="Google Shape;40;p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42" name="Google Shape;42;p5"/>
          <p:cNvPicPr preferRelativeResize="0"/>
          <p:nvPr/>
        </p:nvPicPr>
        <p:blipFill rotWithShape="1">
          <a:blip r:embed="rId2">
            <a:alphaModFix/>
          </a:blip>
          <a:srcRect b="315" l="0" r="0" t="326"/>
          <a:stretch/>
        </p:blipFill>
        <p:spPr>
          <a:xfrm>
            <a:off x="8033460" y="4734938"/>
            <a:ext cx="731888" cy="171091"/>
          </a:xfrm>
          <a:prstGeom prst="rect">
            <a:avLst/>
          </a:prstGeom>
          <a:noFill/>
          <a:ln>
            <a:noFill/>
          </a:ln>
        </p:spPr>
      </p:pic>
      <p:sp>
        <p:nvSpPr>
          <p:cNvPr id="43" name="Google Shape;43;p5"/>
          <p:cNvSpPr txBox="1"/>
          <p:nvPr>
            <p:ph idx="2" type="subTitle"/>
          </p:nvPr>
        </p:nvSpPr>
        <p:spPr>
          <a:xfrm>
            <a:off x="663788" y="4627163"/>
            <a:ext cx="6887100" cy="419700"/>
          </a:xfrm>
          <a:prstGeom prst="rect">
            <a:avLst/>
          </a:prstGeom>
          <a:noFill/>
          <a:ln>
            <a:noFill/>
          </a:ln>
        </p:spPr>
        <p:txBody>
          <a:bodyPr anchorCtr="0" anchor="b" bIns="91425" lIns="91425" spcFirstLastPara="1" rIns="91425" wrap="square" tIns="91425">
            <a:noAutofit/>
          </a:bodyPr>
          <a:lstStyle>
            <a:lvl1pPr lvl="0" algn="l">
              <a:lnSpc>
                <a:spcPct val="142000"/>
              </a:lnSpc>
              <a:spcBef>
                <a:spcPts val="0"/>
              </a:spcBef>
              <a:spcAft>
                <a:spcPts val="0"/>
              </a:spcAft>
              <a:buSzPts val="1800"/>
              <a:buNone/>
              <a:defRPr sz="500">
                <a:solidFill>
                  <a:srgbClr val="4D4D4F"/>
                </a:solidFill>
              </a:defRPr>
            </a:lvl1pPr>
            <a:lvl2pPr lvl="1" algn="l">
              <a:lnSpc>
                <a:spcPct val="142000"/>
              </a:lnSpc>
              <a:spcBef>
                <a:spcPts val="0"/>
              </a:spcBef>
              <a:spcAft>
                <a:spcPts val="0"/>
              </a:spcAft>
              <a:buSzPts val="1400"/>
              <a:buNone/>
              <a:defRPr sz="500">
                <a:solidFill>
                  <a:srgbClr val="4D4D4F"/>
                </a:solidFill>
              </a:defRPr>
            </a:lvl2pPr>
            <a:lvl3pPr lvl="2" algn="l">
              <a:lnSpc>
                <a:spcPct val="142000"/>
              </a:lnSpc>
              <a:spcBef>
                <a:spcPts val="0"/>
              </a:spcBef>
              <a:spcAft>
                <a:spcPts val="0"/>
              </a:spcAft>
              <a:buSzPts val="1400"/>
              <a:buNone/>
              <a:defRPr sz="500">
                <a:solidFill>
                  <a:srgbClr val="4D4D4F"/>
                </a:solidFill>
              </a:defRPr>
            </a:lvl3pPr>
            <a:lvl4pPr lvl="3" algn="l">
              <a:lnSpc>
                <a:spcPct val="142000"/>
              </a:lnSpc>
              <a:spcBef>
                <a:spcPts val="0"/>
              </a:spcBef>
              <a:spcAft>
                <a:spcPts val="0"/>
              </a:spcAft>
              <a:buSzPts val="1400"/>
              <a:buNone/>
              <a:defRPr sz="500">
                <a:solidFill>
                  <a:srgbClr val="4D4D4F"/>
                </a:solidFill>
              </a:defRPr>
            </a:lvl4pPr>
            <a:lvl5pPr lvl="4" algn="l">
              <a:lnSpc>
                <a:spcPct val="142000"/>
              </a:lnSpc>
              <a:spcBef>
                <a:spcPts val="0"/>
              </a:spcBef>
              <a:spcAft>
                <a:spcPts val="0"/>
              </a:spcAft>
              <a:buSzPts val="1400"/>
              <a:buNone/>
              <a:defRPr sz="500">
                <a:solidFill>
                  <a:srgbClr val="4D4D4F"/>
                </a:solidFill>
              </a:defRPr>
            </a:lvl5pPr>
            <a:lvl6pPr lvl="5" algn="l">
              <a:lnSpc>
                <a:spcPct val="142000"/>
              </a:lnSpc>
              <a:spcBef>
                <a:spcPts val="0"/>
              </a:spcBef>
              <a:spcAft>
                <a:spcPts val="0"/>
              </a:spcAft>
              <a:buSzPts val="1400"/>
              <a:buNone/>
              <a:defRPr sz="500">
                <a:solidFill>
                  <a:srgbClr val="4D4D4F"/>
                </a:solidFill>
              </a:defRPr>
            </a:lvl6pPr>
            <a:lvl7pPr lvl="6" algn="l">
              <a:lnSpc>
                <a:spcPct val="142000"/>
              </a:lnSpc>
              <a:spcBef>
                <a:spcPts val="0"/>
              </a:spcBef>
              <a:spcAft>
                <a:spcPts val="0"/>
              </a:spcAft>
              <a:buSzPts val="1400"/>
              <a:buNone/>
              <a:defRPr sz="500">
                <a:solidFill>
                  <a:srgbClr val="4D4D4F"/>
                </a:solidFill>
              </a:defRPr>
            </a:lvl7pPr>
            <a:lvl8pPr lvl="7" algn="l">
              <a:lnSpc>
                <a:spcPct val="142000"/>
              </a:lnSpc>
              <a:spcBef>
                <a:spcPts val="0"/>
              </a:spcBef>
              <a:spcAft>
                <a:spcPts val="0"/>
              </a:spcAft>
              <a:buSzPts val="1400"/>
              <a:buNone/>
              <a:defRPr sz="500">
                <a:solidFill>
                  <a:srgbClr val="4D4D4F"/>
                </a:solidFill>
              </a:defRPr>
            </a:lvl8pPr>
            <a:lvl9pPr lvl="8" algn="l">
              <a:lnSpc>
                <a:spcPct val="142000"/>
              </a:lnSpc>
              <a:spcBef>
                <a:spcPts val="0"/>
              </a:spcBef>
              <a:spcAft>
                <a:spcPts val="0"/>
              </a:spcAft>
              <a:buSzPts val="1400"/>
              <a:buNone/>
              <a:defRPr sz="500">
                <a:solidFill>
                  <a:srgbClr val="4D4D4F"/>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4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36" name="Google Shape;336;p43"/>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337" name="Google Shape;337;p43"/>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38" name="Google Shape;338;p4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339" name="Google Shape;339;p43"/>
          <p:cNvSpPr txBox="1"/>
          <p:nvPr>
            <p:ph idx="1" type="subTitle"/>
          </p:nvPr>
        </p:nvSpPr>
        <p:spPr>
          <a:xfrm rot="5400000">
            <a:off x="-1603762" y="1603800"/>
            <a:ext cx="3861600" cy="654000"/>
          </a:xfrm>
          <a:prstGeom prst="rect">
            <a:avLst/>
          </a:prstGeom>
        </p:spPr>
        <p:txBody>
          <a:bodyPr anchorCtr="0" anchor="ctr" bIns="68575" lIns="377250"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40" name="Google Shape;340;p4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341" name="Google Shape;341;p43"/>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342" name="Google Shape;342;p43"/>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343" name="Google Shape;343;p43"/>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344" name="Google Shape;344;p43"/>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345" name="Google Shape;345;p43"/>
          <p:cNvPicPr preferRelativeResize="0"/>
          <p:nvPr/>
        </p:nvPicPr>
        <p:blipFill rotWithShape="1">
          <a:blip r:embed="rId4">
            <a:alphaModFix/>
          </a:blip>
          <a:srcRect b="0" l="2507" r="2498" t="0"/>
          <a:stretch/>
        </p:blipFill>
        <p:spPr>
          <a:xfrm>
            <a:off x="6439844" y="3880729"/>
            <a:ext cx="171806" cy="180863"/>
          </a:xfrm>
          <a:prstGeom prst="rect">
            <a:avLst/>
          </a:prstGeom>
          <a:noFill/>
          <a:ln>
            <a:noFill/>
          </a:ln>
        </p:spPr>
      </p:pic>
      <p:pic>
        <p:nvPicPr>
          <p:cNvPr id="346" name="Google Shape;346;p43"/>
          <p:cNvPicPr preferRelativeResize="0"/>
          <p:nvPr/>
        </p:nvPicPr>
        <p:blipFill rotWithShape="1">
          <a:blip r:embed="rId5">
            <a:alphaModFix/>
          </a:blip>
          <a:srcRect b="0" l="2507" r="2498" t="0"/>
          <a:stretch/>
        </p:blipFill>
        <p:spPr>
          <a:xfrm>
            <a:off x="6439844" y="3501904"/>
            <a:ext cx="171806" cy="180863"/>
          </a:xfrm>
          <a:prstGeom prst="rect">
            <a:avLst/>
          </a:prstGeom>
          <a:noFill/>
          <a:ln>
            <a:noFill/>
          </a:ln>
        </p:spPr>
      </p:pic>
      <p:pic>
        <p:nvPicPr>
          <p:cNvPr id="347" name="Google Shape;347;p43"/>
          <p:cNvPicPr preferRelativeResize="0"/>
          <p:nvPr/>
        </p:nvPicPr>
        <p:blipFill rotWithShape="1">
          <a:blip r:embed="rId6">
            <a:alphaModFix/>
          </a:blip>
          <a:srcRect b="0" l="2507" r="2498" t="0"/>
          <a:stretch/>
        </p:blipFill>
        <p:spPr>
          <a:xfrm>
            <a:off x="4245400" y="3880729"/>
            <a:ext cx="171806" cy="180863"/>
          </a:xfrm>
          <a:prstGeom prst="rect">
            <a:avLst/>
          </a:prstGeom>
          <a:noFill/>
          <a:ln>
            <a:noFill/>
          </a:ln>
        </p:spPr>
      </p:pic>
      <p:pic>
        <p:nvPicPr>
          <p:cNvPr id="348" name="Google Shape;348;p43"/>
          <p:cNvPicPr preferRelativeResize="0"/>
          <p:nvPr/>
        </p:nvPicPr>
        <p:blipFill rotWithShape="1">
          <a:blip r:embed="rId7">
            <a:alphaModFix/>
          </a:blip>
          <a:srcRect b="0" l="2507" r="2498" t="0"/>
          <a:stretch/>
        </p:blipFill>
        <p:spPr>
          <a:xfrm>
            <a:off x="4245400" y="3501904"/>
            <a:ext cx="171806" cy="180863"/>
          </a:xfrm>
          <a:prstGeom prst="rect">
            <a:avLst/>
          </a:prstGeom>
          <a:noFill/>
          <a:ln>
            <a:noFill/>
          </a:ln>
        </p:spPr>
      </p:pic>
      <p:sp>
        <p:nvSpPr>
          <p:cNvPr id="349" name="Google Shape;349;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350" name="Shape 350"/>
        <p:cNvGrpSpPr/>
        <p:nvPr/>
      </p:nvGrpSpPr>
      <p:grpSpPr>
        <a:xfrm>
          <a:off x="0" y="0"/>
          <a:ext cx="0" cy="0"/>
          <a:chOff x="0" y="0"/>
          <a:chExt cx="0" cy="0"/>
        </a:xfrm>
      </p:grpSpPr>
      <p:pic>
        <p:nvPicPr>
          <p:cNvPr id="351" name="Google Shape;351;p44"/>
          <p:cNvPicPr preferRelativeResize="0"/>
          <p:nvPr/>
        </p:nvPicPr>
        <p:blipFill>
          <a:blip r:embed="rId2">
            <a:alphaModFix/>
          </a:blip>
          <a:stretch>
            <a:fillRect/>
          </a:stretch>
        </p:blipFill>
        <p:spPr>
          <a:xfrm>
            <a:off x="914400" y="571500"/>
            <a:ext cx="1609058" cy="380605"/>
          </a:xfrm>
          <a:prstGeom prst="rect">
            <a:avLst/>
          </a:prstGeom>
          <a:noFill/>
          <a:ln>
            <a:noFill/>
          </a:ln>
        </p:spPr>
      </p:pic>
      <p:sp>
        <p:nvSpPr>
          <p:cNvPr id="352" name="Google Shape;352;p44"/>
          <p:cNvSpPr txBox="1"/>
          <p:nvPr>
            <p:ph idx="1" type="subTitle"/>
          </p:nvPr>
        </p:nvSpPr>
        <p:spPr>
          <a:xfrm>
            <a:off x="876994" y="33271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100"/>
              <a:buFont typeface="Red Hat Display"/>
              <a:buNone/>
              <a:defRPr sz="21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53" name="Google Shape;353;p44"/>
          <p:cNvSpPr txBox="1"/>
          <p:nvPr>
            <p:ph type="title"/>
          </p:nvPr>
        </p:nvSpPr>
        <p:spPr>
          <a:xfrm>
            <a:off x="877106" y="1993519"/>
            <a:ext cx="7404000" cy="1200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6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6000">
                <a:solidFill>
                  <a:schemeClr val="lt1"/>
                </a:solidFill>
              </a:defRPr>
            </a:lvl2pPr>
            <a:lvl3pPr lvl="2" rtl="0">
              <a:lnSpc>
                <a:spcPct val="105000"/>
              </a:lnSpc>
              <a:spcBef>
                <a:spcPts val="0"/>
              </a:spcBef>
              <a:spcAft>
                <a:spcPts val="0"/>
              </a:spcAft>
              <a:buNone/>
              <a:defRPr b="1" sz="6000">
                <a:solidFill>
                  <a:schemeClr val="lt1"/>
                </a:solidFill>
              </a:defRPr>
            </a:lvl3pPr>
            <a:lvl4pPr lvl="3" rtl="0">
              <a:lnSpc>
                <a:spcPct val="105000"/>
              </a:lnSpc>
              <a:spcBef>
                <a:spcPts val="0"/>
              </a:spcBef>
              <a:spcAft>
                <a:spcPts val="0"/>
              </a:spcAft>
              <a:buNone/>
              <a:defRPr b="1" sz="6000">
                <a:solidFill>
                  <a:schemeClr val="lt1"/>
                </a:solidFill>
              </a:defRPr>
            </a:lvl4pPr>
            <a:lvl5pPr lvl="4" rtl="0">
              <a:lnSpc>
                <a:spcPct val="105000"/>
              </a:lnSpc>
              <a:spcBef>
                <a:spcPts val="0"/>
              </a:spcBef>
              <a:spcAft>
                <a:spcPts val="0"/>
              </a:spcAft>
              <a:buNone/>
              <a:defRPr b="1" sz="6000">
                <a:solidFill>
                  <a:schemeClr val="lt1"/>
                </a:solidFill>
              </a:defRPr>
            </a:lvl5pPr>
            <a:lvl6pPr lvl="5" rtl="0">
              <a:lnSpc>
                <a:spcPct val="105000"/>
              </a:lnSpc>
              <a:spcBef>
                <a:spcPts val="0"/>
              </a:spcBef>
              <a:spcAft>
                <a:spcPts val="0"/>
              </a:spcAft>
              <a:buNone/>
              <a:defRPr b="1" sz="6000">
                <a:solidFill>
                  <a:schemeClr val="lt1"/>
                </a:solidFill>
              </a:defRPr>
            </a:lvl6pPr>
            <a:lvl7pPr lvl="6" rtl="0">
              <a:lnSpc>
                <a:spcPct val="105000"/>
              </a:lnSpc>
              <a:spcBef>
                <a:spcPts val="0"/>
              </a:spcBef>
              <a:spcAft>
                <a:spcPts val="0"/>
              </a:spcAft>
              <a:buNone/>
              <a:defRPr b="1" sz="6000">
                <a:solidFill>
                  <a:schemeClr val="lt1"/>
                </a:solidFill>
              </a:defRPr>
            </a:lvl7pPr>
            <a:lvl8pPr lvl="7" rtl="0">
              <a:lnSpc>
                <a:spcPct val="105000"/>
              </a:lnSpc>
              <a:spcBef>
                <a:spcPts val="0"/>
              </a:spcBef>
              <a:spcAft>
                <a:spcPts val="0"/>
              </a:spcAft>
              <a:buNone/>
              <a:defRPr b="1" sz="6000">
                <a:solidFill>
                  <a:schemeClr val="lt1"/>
                </a:solidFill>
              </a:defRPr>
            </a:lvl8pPr>
            <a:lvl9pPr lvl="8" rtl="0">
              <a:lnSpc>
                <a:spcPct val="105000"/>
              </a:lnSpc>
              <a:spcBef>
                <a:spcPts val="0"/>
              </a:spcBef>
              <a:spcAft>
                <a:spcPts val="0"/>
              </a:spcAft>
              <a:buNone/>
              <a:defRPr b="1" sz="6000">
                <a:solidFill>
                  <a:schemeClr val="lt1"/>
                </a:solidFill>
              </a:defRPr>
            </a:lvl9pPr>
          </a:lstStyle>
          <a:p/>
        </p:txBody>
      </p:sp>
      <p:sp>
        <p:nvSpPr>
          <p:cNvPr id="354" name="Google Shape;354;p44"/>
          <p:cNvSpPr txBox="1"/>
          <p:nvPr>
            <p:ph idx="2" type="subTitle"/>
          </p:nvPr>
        </p:nvSpPr>
        <p:spPr>
          <a:xfrm>
            <a:off x="876994"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sp>
        <p:nvSpPr>
          <p:cNvPr id="355" name="Google Shape;355;p44"/>
          <p:cNvSpPr txBox="1"/>
          <p:nvPr>
            <p:ph idx="3" type="subTitle"/>
          </p:nvPr>
        </p:nvSpPr>
        <p:spPr>
          <a:xfrm>
            <a:off x="2668088"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cxnSp>
        <p:nvCxnSpPr>
          <p:cNvPr id="356" name="Google Shape;356;p4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57" name="Google Shape;357;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45"/>
          <p:cNvSpPr txBox="1"/>
          <p:nvPr>
            <p:ph type="title"/>
          </p:nvPr>
        </p:nvSpPr>
        <p:spPr>
          <a:xfrm>
            <a:off x="335831" y="813421"/>
            <a:ext cx="5118600" cy="1578900"/>
          </a:xfrm>
          <a:prstGeom prst="rect">
            <a:avLst/>
          </a:prstGeom>
        </p:spPr>
        <p:txBody>
          <a:bodyPr anchorCtr="0" anchor="t" bIns="68575" lIns="32922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360" name="Google Shape;360;p4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61" name="Google Shape;361;p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2" name="Google Shape;362;p45"/>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63" name="Google Shape;363;p4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364" name="Google Shape;364;p45"/>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365" name="Google Shape;365;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66" name="Shape 366"/>
        <p:cNvGrpSpPr/>
        <p:nvPr/>
      </p:nvGrpSpPr>
      <p:grpSpPr>
        <a:xfrm>
          <a:off x="0" y="0"/>
          <a:ext cx="0" cy="0"/>
          <a:chOff x="0" y="0"/>
          <a:chExt cx="0" cy="0"/>
        </a:xfrm>
      </p:grpSpPr>
      <p:sp>
        <p:nvSpPr>
          <p:cNvPr id="367" name="Google Shape;367;p46"/>
          <p:cNvSpPr txBox="1"/>
          <p:nvPr>
            <p:ph type="title"/>
          </p:nvPr>
        </p:nvSpPr>
        <p:spPr>
          <a:xfrm>
            <a:off x="335831" y="813421"/>
            <a:ext cx="5118600" cy="1578900"/>
          </a:xfrm>
          <a:prstGeom prst="rect">
            <a:avLst/>
          </a:prstGeom>
        </p:spPr>
        <p:txBody>
          <a:bodyPr anchorCtr="0" anchor="t" bIns="68575" lIns="32922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68" name="Google Shape;368;p4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69" name="Google Shape;369;p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0" name="Google Shape;370;p46"/>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71" name="Google Shape;371;p4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372" name="Google Shape;372;p46"/>
          <p:cNvPicPr preferRelativeResize="0"/>
          <p:nvPr/>
        </p:nvPicPr>
        <p:blipFill>
          <a:blip r:embed="rId3">
            <a:alphaModFix/>
          </a:blip>
          <a:stretch>
            <a:fillRect/>
          </a:stretch>
        </p:blipFill>
        <p:spPr>
          <a:xfrm>
            <a:off x="8033460" y="4734378"/>
            <a:ext cx="731705" cy="172166"/>
          </a:xfrm>
          <a:prstGeom prst="rect">
            <a:avLst/>
          </a:prstGeom>
          <a:noFill/>
          <a:ln>
            <a:noFill/>
          </a:ln>
        </p:spPr>
      </p:pic>
      <p:sp>
        <p:nvSpPr>
          <p:cNvPr id="373" name="Google Shape;373;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374" name="Shape 374"/>
        <p:cNvGrpSpPr/>
        <p:nvPr/>
      </p:nvGrpSpPr>
      <p:grpSpPr>
        <a:xfrm>
          <a:off x="0" y="0"/>
          <a:ext cx="0" cy="0"/>
          <a:chOff x="0" y="0"/>
          <a:chExt cx="0" cy="0"/>
        </a:xfrm>
      </p:grpSpPr>
      <p:cxnSp>
        <p:nvCxnSpPr>
          <p:cNvPr id="375" name="Google Shape;375;p4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76" name="Google Shape;376;p4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7" name="Google Shape;377;p47"/>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78" name="Google Shape;378;p47"/>
          <p:cNvPicPr preferRelativeResize="0"/>
          <p:nvPr/>
        </p:nvPicPr>
        <p:blipFill>
          <a:blip r:embed="rId3">
            <a:alphaModFix/>
          </a:blip>
          <a:stretch>
            <a:fillRect/>
          </a:stretch>
        </p:blipFill>
        <p:spPr>
          <a:xfrm>
            <a:off x="8033460" y="4734378"/>
            <a:ext cx="731705" cy="172166"/>
          </a:xfrm>
          <a:prstGeom prst="rect">
            <a:avLst/>
          </a:prstGeom>
          <a:noFill/>
          <a:ln>
            <a:noFill/>
          </a:ln>
        </p:spPr>
      </p:pic>
      <p:sp>
        <p:nvSpPr>
          <p:cNvPr id="379" name="Google Shape;379;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80" name="Google Shape;380;p47"/>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381" name="Google Shape;381;p47"/>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48"/>
          <p:cNvSpPr txBox="1"/>
          <p:nvPr>
            <p:ph type="title"/>
          </p:nvPr>
        </p:nvSpPr>
        <p:spPr>
          <a:xfrm>
            <a:off x="335831" y="813421"/>
            <a:ext cx="5118600" cy="1578900"/>
          </a:xfrm>
          <a:prstGeom prst="rect">
            <a:avLst/>
          </a:prstGeom>
        </p:spPr>
        <p:txBody>
          <a:bodyPr anchorCtr="0" anchor="t" bIns="68575" lIns="32922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84" name="Google Shape;384;p4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85" name="Google Shape;385;p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6" name="Google Shape;386;p48"/>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87" name="Google Shape;387;p4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88" name="Google Shape;388;p48"/>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389" name="Google Shape;389;p48"/>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90" name="Google Shape;390;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391" name="Shape 391"/>
        <p:cNvGrpSpPr/>
        <p:nvPr/>
      </p:nvGrpSpPr>
      <p:grpSpPr>
        <a:xfrm>
          <a:off x="0" y="0"/>
          <a:ext cx="0" cy="0"/>
          <a:chOff x="0" y="0"/>
          <a:chExt cx="0" cy="0"/>
        </a:xfrm>
      </p:grpSpPr>
      <p:sp>
        <p:nvSpPr>
          <p:cNvPr id="392" name="Google Shape;392;p49"/>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93" name="Google Shape;393;p49"/>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394" name="Google Shape;394;p4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95" name="Google Shape;395;p4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6" name="Google Shape;396;p49"/>
          <p:cNvSpPr txBox="1"/>
          <p:nvPr>
            <p:ph idx="3"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97" name="Google Shape;397;p49"/>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398" name="Google Shape;398;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99" name="Shape 399"/>
        <p:cNvGrpSpPr/>
        <p:nvPr/>
      </p:nvGrpSpPr>
      <p:grpSpPr>
        <a:xfrm>
          <a:off x="0" y="0"/>
          <a:ext cx="0" cy="0"/>
          <a:chOff x="0" y="0"/>
          <a:chExt cx="0" cy="0"/>
        </a:xfrm>
      </p:grpSpPr>
      <p:sp>
        <p:nvSpPr>
          <p:cNvPr id="400" name="Google Shape;400;p5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401" name="Google Shape;401;p5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402" name="Google Shape;402;p50"/>
          <p:cNvSpPr txBox="1"/>
          <p:nvPr>
            <p:ph idx="1" type="subTitle"/>
          </p:nvPr>
        </p:nvSpPr>
        <p:spPr>
          <a:xfrm rot="5400000">
            <a:off x="-1603762" y="1603800"/>
            <a:ext cx="3861600" cy="654000"/>
          </a:xfrm>
          <a:prstGeom prst="rect">
            <a:avLst/>
          </a:prstGeom>
        </p:spPr>
        <p:txBody>
          <a:bodyPr anchorCtr="0" anchor="ctr" bIns="68575" lIns="377250"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403" name="Google Shape;403;p50"/>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cxnSp>
        <p:nvCxnSpPr>
          <p:cNvPr id="404" name="Google Shape;404;p5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405" name="Google Shape;405;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5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408" name="Google Shape;408;p51"/>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409" name="Google Shape;409;p51"/>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cxnSp>
        <p:nvCxnSpPr>
          <p:cNvPr id="410" name="Google Shape;410;p5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411" name="Google Shape;411;p51"/>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412" name="Google Shape;412;p51"/>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413" name="Google Shape;413;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414" name="Shape 414"/>
        <p:cNvGrpSpPr/>
        <p:nvPr/>
      </p:nvGrpSpPr>
      <p:grpSpPr>
        <a:xfrm>
          <a:off x="0" y="0"/>
          <a:ext cx="0" cy="0"/>
          <a:chOff x="0" y="0"/>
          <a:chExt cx="0" cy="0"/>
        </a:xfrm>
      </p:grpSpPr>
      <p:sp>
        <p:nvSpPr>
          <p:cNvPr id="415" name="Google Shape;415;p52"/>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416" name="Google Shape;416;p52"/>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417" name="Google Shape;417;p52"/>
          <p:cNvSpPr txBox="1"/>
          <p:nvPr>
            <p:ph idx="1" type="subTitle"/>
          </p:nvPr>
        </p:nvSpPr>
        <p:spPr>
          <a:xfrm rot="5400000">
            <a:off x="-1603762" y="1603800"/>
            <a:ext cx="3861600" cy="654000"/>
          </a:xfrm>
          <a:prstGeom prst="rect">
            <a:avLst/>
          </a:prstGeom>
        </p:spPr>
        <p:txBody>
          <a:bodyPr anchorCtr="0" anchor="ctr" bIns="68575" lIns="377250"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418" name="Google Shape;418;p52"/>
          <p:cNvPicPr preferRelativeResize="0"/>
          <p:nvPr/>
        </p:nvPicPr>
        <p:blipFill>
          <a:blip r:embed="rId3">
            <a:alphaModFix/>
          </a:blip>
          <a:stretch>
            <a:fillRect/>
          </a:stretch>
        </p:blipFill>
        <p:spPr>
          <a:xfrm>
            <a:off x="8033460" y="4734378"/>
            <a:ext cx="731705" cy="172166"/>
          </a:xfrm>
          <a:prstGeom prst="rect">
            <a:avLst/>
          </a:prstGeom>
          <a:noFill/>
          <a:ln>
            <a:noFill/>
          </a:ln>
        </p:spPr>
      </p:pic>
      <p:sp>
        <p:nvSpPr>
          <p:cNvPr id="419" name="Google Shape;419;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
    <p:spTree>
      <p:nvGrpSpPr>
        <p:cNvPr id="44" name="Shape 44"/>
        <p:cNvGrpSpPr/>
        <p:nvPr/>
      </p:nvGrpSpPr>
      <p:grpSpPr>
        <a:xfrm>
          <a:off x="0" y="0"/>
          <a:ext cx="0" cy="0"/>
          <a:chOff x="0" y="0"/>
          <a:chExt cx="0" cy="0"/>
        </a:xfrm>
      </p:grpSpPr>
      <p:sp>
        <p:nvSpPr>
          <p:cNvPr id="45" name="Google Shape;45;p6"/>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lvl1pPr lvl="0" algn="ctr">
              <a:lnSpc>
                <a:spcPct val="130000"/>
              </a:lnSpc>
              <a:spcBef>
                <a:spcPts val="0"/>
              </a:spcBef>
              <a:spcAft>
                <a:spcPts val="0"/>
              </a:spcAft>
              <a:buSzPts val="2800"/>
              <a:buNone/>
              <a:defRPr sz="2000">
                <a:solidFill>
                  <a:srgbClr val="000000"/>
                </a:solidFill>
              </a:defRPr>
            </a:lvl1pPr>
            <a:lvl2pPr lvl="1" algn="ctr">
              <a:lnSpc>
                <a:spcPct val="130000"/>
              </a:lnSpc>
              <a:spcBef>
                <a:spcPts val="0"/>
              </a:spcBef>
              <a:spcAft>
                <a:spcPts val="0"/>
              </a:spcAft>
              <a:buSzPts val="2800"/>
              <a:buNone/>
              <a:defRPr sz="2000">
                <a:solidFill>
                  <a:srgbClr val="000000"/>
                </a:solidFill>
              </a:defRPr>
            </a:lvl2pPr>
            <a:lvl3pPr lvl="2" algn="ctr">
              <a:lnSpc>
                <a:spcPct val="130000"/>
              </a:lnSpc>
              <a:spcBef>
                <a:spcPts val="0"/>
              </a:spcBef>
              <a:spcAft>
                <a:spcPts val="0"/>
              </a:spcAft>
              <a:buSzPts val="2800"/>
              <a:buNone/>
              <a:defRPr sz="2000">
                <a:solidFill>
                  <a:srgbClr val="000000"/>
                </a:solidFill>
              </a:defRPr>
            </a:lvl3pPr>
            <a:lvl4pPr lvl="3" algn="ctr">
              <a:lnSpc>
                <a:spcPct val="130000"/>
              </a:lnSpc>
              <a:spcBef>
                <a:spcPts val="0"/>
              </a:spcBef>
              <a:spcAft>
                <a:spcPts val="0"/>
              </a:spcAft>
              <a:buSzPts val="2800"/>
              <a:buNone/>
              <a:defRPr sz="2000">
                <a:solidFill>
                  <a:srgbClr val="000000"/>
                </a:solidFill>
              </a:defRPr>
            </a:lvl4pPr>
            <a:lvl5pPr lvl="4" algn="ctr">
              <a:lnSpc>
                <a:spcPct val="130000"/>
              </a:lnSpc>
              <a:spcBef>
                <a:spcPts val="0"/>
              </a:spcBef>
              <a:spcAft>
                <a:spcPts val="0"/>
              </a:spcAft>
              <a:buSzPts val="2800"/>
              <a:buNone/>
              <a:defRPr sz="2000">
                <a:solidFill>
                  <a:srgbClr val="000000"/>
                </a:solidFill>
              </a:defRPr>
            </a:lvl5pPr>
            <a:lvl6pPr lvl="5" algn="ctr">
              <a:lnSpc>
                <a:spcPct val="130000"/>
              </a:lnSpc>
              <a:spcBef>
                <a:spcPts val="0"/>
              </a:spcBef>
              <a:spcAft>
                <a:spcPts val="0"/>
              </a:spcAft>
              <a:buSzPts val="2800"/>
              <a:buNone/>
              <a:defRPr sz="2000">
                <a:solidFill>
                  <a:srgbClr val="000000"/>
                </a:solidFill>
              </a:defRPr>
            </a:lvl6pPr>
            <a:lvl7pPr lvl="6" algn="ctr">
              <a:lnSpc>
                <a:spcPct val="130000"/>
              </a:lnSpc>
              <a:spcBef>
                <a:spcPts val="0"/>
              </a:spcBef>
              <a:spcAft>
                <a:spcPts val="0"/>
              </a:spcAft>
              <a:buSzPts val="2800"/>
              <a:buNone/>
              <a:defRPr sz="2000">
                <a:solidFill>
                  <a:srgbClr val="000000"/>
                </a:solidFill>
              </a:defRPr>
            </a:lvl7pPr>
            <a:lvl8pPr lvl="7" algn="ctr">
              <a:lnSpc>
                <a:spcPct val="130000"/>
              </a:lnSpc>
              <a:spcBef>
                <a:spcPts val="0"/>
              </a:spcBef>
              <a:spcAft>
                <a:spcPts val="0"/>
              </a:spcAft>
              <a:buSzPts val="2800"/>
              <a:buNone/>
              <a:defRPr sz="2000">
                <a:solidFill>
                  <a:srgbClr val="000000"/>
                </a:solidFill>
              </a:defRPr>
            </a:lvl8pPr>
            <a:lvl9pPr lvl="8" algn="ctr">
              <a:lnSpc>
                <a:spcPct val="130000"/>
              </a:lnSpc>
              <a:spcBef>
                <a:spcPts val="0"/>
              </a:spcBef>
              <a:spcAft>
                <a:spcPts val="0"/>
              </a:spcAft>
              <a:buSzPts val="2800"/>
              <a:buNone/>
              <a:defRPr sz="2000">
                <a:solidFill>
                  <a:srgbClr val="000000"/>
                </a:solidFill>
              </a:defRPr>
            </a:lvl9pPr>
          </a:lstStyle>
          <a:p/>
        </p:txBody>
      </p:sp>
      <p:cxnSp>
        <p:nvCxnSpPr>
          <p:cNvPr id="46" name="Google Shape;46;p6"/>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7" name="Google Shape;47;p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8" name="Google Shape;48;p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49" name="Google Shape;49;p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51" name="Google Shape;51;p6"/>
          <p:cNvPicPr preferRelativeResize="0"/>
          <p:nvPr/>
        </p:nvPicPr>
        <p:blipFill rotWithShape="1">
          <a:blip r:embed="rId2">
            <a:alphaModFix/>
          </a:blip>
          <a:srcRect b="315" l="0" r="0" t="326"/>
          <a:stretch/>
        </p:blipFill>
        <p:spPr>
          <a:xfrm>
            <a:off x="8033460" y="4734938"/>
            <a:ext cx="731888" cy="171091"/>
          </a:xfrm>
          <a:prstGeom prst="rect">
            <a:avLst/>
          </a:prstGeom>
          <a:noFill/>
          <a:ln>
            <a:noFill/>
          </a:ln>
        </p:spPr>
      </p:pic>
      <p:sp>
        <p:nvSpPr>
          <p:cNvPr id="52" name="Google Shape;52;p6"/>
          <p:cNvSpPr txBox="1"/>
          <p:nvPr>
            <p:ph idx="2" type="subTitle"/>
          </p:nvPr>
        </p:nvSpPr>
        <p:spPr>
          <a:xfrm>
            <a:off x="663788" y="4627163"/>
            <a:ext cx="6887100" cy="419700"/>
          </a:xfrm>
          <a:prstGeom prst="rect">
            <a:avLst/>
          </a:prstGeom>
          <a:noFill/>
          <a:ln>
            <a:noFill/>
          </a:ln>
        </p:spPr>
        <p:txBody>
          <a:bodyPr anchorCtr="0" anchor="b" bIns="91425" lIns="91425" spcFirstLastPara="1" rIns="91425" wrap="square" tIns="91425">
            <a:noAutofit/>
          </a:bodyPr>
          <a:lstStyle>
            <a:lvl1pPr lvl="0" algn="l">
              <a:lnSpc>
                <a:spcPct val="142000"/>
              </a:lnSpc>
              <a:spcBef>
                <a:spcPts val="0"/>
              </a:spcBef>
              <a:spcAft>
                <a:spcPts val="0"/>
              </a:spcAft>
              <a:buSzPts val="1800"/>
              <a:buNone/>
              <a:defRPr sz="500">
                <a:solidFill>
                  <a:srgbClr val="4D4D4F"/>
                </a:solidFill>
              </a:defRPr>
            </a:lvl1pPr>
            <a:lvl2pPr lvl="1" algn="l">
              <a:lnSpc>
                <a:spcPct val="142000"/>
              </a:lnSpc>
              <a:spcBef>
                <a:spcPts val="0"/>
              </a:spcBef>
              <a:spcAft>
                <a:spcPts val="0"/>
              </a:spcAft>
              <a:buSzPts val="1400"/>
              <a:buNone/>
              <a:defRPr sz="500">
                <a:solidFill>
                  <a:srgbClr val="4D4D4F"/>
                </a:solidFill>
              </a:defRPr>
            </a:lvl2pPr>
            <a:lvl3pPr lvl="2" algn="l">
              <a:lnSpc>
                <a:spcPct val="142000"/>
              </a:lnSpc>
              <a:spcBef>
                <a:spcPts val="0"/>
              </a:spcBef>
              <a:spcAft>
                <a:spcPts val="0"/>
              </a:spcAft>
              <a:buSzPts val="1400"/>
              <a:buNone/>
              <a:defRPr sz="500">
                <a:solidFill>
                  <a:srgbClr val="4D4D4F"/>
                </a:solidFill>
              </a:defRPr>
            </a:lvl3pPr>
            <a:lvl4pPr lvl="3" algn="l">
              <a:lnSpc>
                <a:spcPct val="142000"/>
              </a:lnSpc>
              <a:spcBef>
                <a:spcPts val="0"/>
              </a:spcBef>
              <a:spcAft>
                <a:spcPts val="0"/>
              </a:spcAft>
              <a:buSzPts val="1400"/>
              <a:buNone/>
              <a:defRPr sz="500">
                <a:solidFill>
                  <a:srgbClr val="4D4D4F"/>
                </a:solidFill>
              </a:defRPr>
            </a:lvl4pPr>
            <a:lvl5pPr lvl="4" algn="l">
              <a:lnSpc>
                <a:spcPct val="142000"/>
              </a:lnSpc>
              <a:spcBef>
                <a:spcPts val="0"/>
              </a:spcBef>
              <a:spcAft>
                <a:spcPts val="0"/>
              </a:spcAft>
              <a:buSzPts val="1400"/>
              <a:buNone/>
              <a:defRPr sz="500">
                <a:solidFill>
                  <a:srgbClr val="4D4D4F"/>
                </a:solidFill>
              </a:defRPr>
            </a:lvl5pPr>
            <a:lvl6pPr lvl="5" algn="l">
              <a:lnSpc>
                <a:spcPct val="142000"/>
              </a:lnSpc>
              <a:spcBef>
                <a:spcPts val="0"/>
              </a:spcBef>
              <a:spcAft>
                <a:spcPts val="0"/>
              </a:spcAft>
              <a:buSzPts val="1400"/>
              <a:buNone/>
              <a:defRPr sz="500">
                <a:solidFill>
                  <a:srgbClr val="4D4D4F"/>
                </a:solidFill>
              </a:defRPr>
            </a:lvl6pPr>
            <a:lvl7pPr lvl="6" algn="l">
              <a:lnSpc>
                <a:spcPct val="142000"/>
              </a:lnSpc>
              <a:spcBef>
                <a:spcPts val="0"/>
              </a:spcBef>
              <a:spcAft>
                <a:spcPts val="0"/>
              </a:spcAft>
              <a:buSzPts val="1400"/>
              <a:buNone/>
              <a:defRPr sz="500">
                <a:solidFill>
                  <a:srgbClr val="4D4D4F"/>
                </a:solidFill>
              </a:defRPr>
            </a:lvl7pPr>
            <a:lvl8pPr lvl="7" algn="l">
              <a:lnSpc>
                <a:spcPct val="142000"/>
              </a:lnSpc>
              <a:spcBef>
                <a:spcPts val="0"/>
              </a:spcBef>
              <a:spcAft>
                <a:spcPts val="0"/>
              </a:spcAft>
              <a:buSzPts val="1400"/>
              <a:buNone/>
              <a:defRPr sz="500">
                <a:solidFill>
                  <a:srgbClr val="4D4D4F"/>
                </a:solidFill>
              </a:defRPr>
            </a:lvl8pPr>
            <a:lvl9pPr lvl="8" algn="l">
              <a:lnSpc>
                <a:spcPct val="142000"/>
              </a:lnSpc>
              <a:spcBef>
                <a:spcPts val="0"/>
              </a:spcBef>
              <a:spcAft>
                <a:spcPts val="0"/>
              </a:spcAft>
              <a:buSzPts val="1400"/>
              <a:buNone/>
              <a:defRPr sz="500">
                <a:solidFill>
                  <a:srgbClr val="4D4D4F"/>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420" name="Shape 420"/>
        <p:cNvGrpSpPr/>
        <p:nvPr/>
      </p:nvGrpSpPr>
      <p:grpSpPr>
        <a:xfrm>
          <a:off x="0" y="0"/>
          <a:ext cx="0" cy="0"/>
          <a:chOff x="0" y="0"/>
          <a:chExt cx="0" cy="0"/>
        </a:xfrm>
      </p:grpSpPr>
      <p:sp>
        <p:nvSpPr>
          <p:cNvPr id="421" name="Google Shape;421;p53"/>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22" name="Google Shape;422;p5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3" name="Google Shape;423;p5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24" name="Google Shape;424;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5" name="Google Shape;425;p5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26" name="Google Shape;426;p5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27" name="Google Shape;427;p5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28" name="Google Shape;428;p53"/>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429" name="Shape 429"/>
        <p:cNvGrpSpPr/>
        <p:nvPr/>
      </p:nvGrpSpPr>
      <p:grpSpPr>
        <a:xfrm>
          <a:off x="0" y="0"/>
          <a:ext cx="0" cy="0"/>
          <a:chOff x="0" y="0"/>
          <a:chExt cx="0" cy="0"/>
        </a:xfrm>
      </p:grpSpPr>
      <p:sp>
        <p:nvSpPr>
          <p:cNvPr id="430" name="Google Shape;430;p54"/>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431" name="Google Shape;431;p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32" name="Google Shape;432;p5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33" name="Google Shape;433;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4" name="Google Shape;434;p5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35" name="Google Shape;435;p5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36" name="Google Shape;436;p54"/>
          <p:cNvSpPr/>
          <p:nvPr/>
        </p:nvSpPr>
        <p:spPr>
          <a:xfrm>
            <a:off x="2926125" y="1855228"/>
            <a:ext cx="32916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 name="Google Shape;437;p54"/>
          <p:cNvSpPr/>
          <p:nvPr/>
        </p:nvSpPr>
        <p:spPr>
          <a:xfrm>
            <a:off x="5852250" y="1855238"/>
            <a:ext cx="32916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8" name="Google Shape;438;p54"/>
          <p:cNvSpPr/>
          <p:nvPr/>
        </p:nvSpPr>
        <p:spPr>
          <a:xfrm>
            <a:off x="0" y="1855238"/>
            <a:ext cx="32916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9" name="Google Shape;439;p54"/>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 name="Google Shape;440;p54"/>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 name="Google Shape;441;p54"/>
          <p:cNvSpPr txBox="1"/>
          <p:nvPr>
            <p:ph idx="3" type="subTitle"/>
          </p:nvPr>
        </p:nvSpPr>
        <p:spPr>
          <a:xfrm>
            <a:off x="2926125" y="1855238"/>
            <a:ext cx="3291600" cy="2026800"/>
          </a:xfrm>
          <a:prstGeom prst="rect">
            <a:avLst/>
          </a:prstGeom>
        </p:spPr>
        <p:txBody>
          <a:bodyPr anchorCtr="0" anchor="ctr" bIns="0" lIns="823100" spcFirstLastPara="1" rIns="34295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42" name="Google Shape;442;p54"/>
          <p:cNvSpPr txBox="1"/>
          <p:nvPr>
            <p:ph idx="4" type="subTitle"/>
          </p:nvPr>
        </p:nvSpPr>
        <p:spPr>
          <a:xfrm>
            <a:off x="0" y="1855238"/>
            <a:ext cx="3291600" cy="2026800"/>
          </a:xfrm>
          <a:prstGeom prst="rect">
            <a:avLst/>
          </a:prstGeom>
        </p:spPr>
        <p:txBody>
          <a:bodyPr anchorCtr="0" anchor="ctr" bIns="0" lIns="651625" spcFirstLastPara="1" rIns="5487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43" name="Google Shape;443;p54"/>
          <p:cNvSpPr txBox="1"/>
          <p:nvPr>
            <p:ph idx="5" type="subTitle"/>
          </p:nvPr>
        </p:nvSpPr>
        <p:spPr>
          <a:xfrm>
            <a:off x="5852250" y="1855238"/>
            <a:ext cx="3291600" cy="2026800"/>
          </a:xfrm>
          <a:prstGeom prst="rect">
            <a:avLst/>
          </a:prstGeom>
        </p:spPr>
        <p:txBody>
          <a:bodyPr anchorCtr="0" anchor="ctr" bIns="0" lIns="823100" spcFirstLastPara="1" rIns="34295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44" name="Google Shape;444;p5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5" name="Google Shape;445;p54"/>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446" name="Shape 446"/>
        <p:cNvGrpSpPr/>
        <p:nvPr/>
      </p:nvGrpSpPr>
      <p:grpSpPr>
        <a:xfrm>
          <a:off x="0" y="0"/>
          <a:ext cx="0" cy="0"/>
          <a:chOff x="0" y="0"/>
          <a:chExt cx="0" cy="0"/>
        </a:xfrm>
      </p:grpSpPr>
      <p:cxnSp>
        <p:nvCxnSpPr>
          <p:cNvPr id="447" name="Google Shape;447;p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8" name="Google Shape;448;p5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49" name="Google Shape;449;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0" name="Google Shape;450;p5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51" name="Google Shape;451;p5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52" name="Google Shape;452;p55"/>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 name="Google Shape;453;p55"/>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 name="Google Shape;454;p55"/>
          <p:cNvSpPr/>
          <p:nvPr/>
        </p:nvSpPr>
        <p:spPr>
          <a:xfrm>
            <a:off x="439785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55" name="Google Shape;455;p55"/>
          <p:cNvSpPr/>
          <p:nvPr/>
        </p:nvSpPr>
        <p:spPr>
          <a:xfrm>
            <a:off x="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56" name="Google Shape;456;p55"/>
          <p:cNvSpPr txBox="1"/>
          <p:nvPr>
            <p:ph idx="2" type="subTitle"/>
          </p:nvPr>
        </p:nvSpPr>
        <p:spPr>
          <a:xfrm>
            <a:off x="0" y="1855238"/>
            <a:ext cx="4746300" cy="2026800"/>
          </a:xfrm>
          <a:prstGeom prst="rect">
            <a:avLst/>
          </a:prstGeom>
        </p:spPr>
        <p:txBody>
          <a:bodyPr anchorCtr="0" anchor="ctr" bIns="0" lIns="651625" spcFirstLastPara="1" rIns="6859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57" name="Google Shape;457;p55"/>
          <p:cNvSpPr txBox="1"/>
          <p:nvPr>
            <p:ph idx="3"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58" name="Google Shape;458;p5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59" name="Google Shape;459;p55"/>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60" name="Google Shape;460;p55"/>
          <p:cNvSpPr txBox="1"/>
          <p:nvPr>
            <p:ph idx="5" type="subTitle"/>
          </p:nvPr>
        </p:nvSpPr>
        <p:spPr>
          <a:xfrm>
            <a:off x="4974750" y="1855238"/>
            <a:ext cx="4746300" cy="2026800"/>
          </a:xfrm>
          <a:prstGeom prst="rect">
            <a:avLst/>
          </a:prstGeom>
        </p:spPr>
        <p:txBody>
          <a:bodyPr anchorCtr="0" anchor="ctr" bIns="0" lIns="651625" spcFirstLastPara="1" rIns="6859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461" name="Shape 461"/>
        <p:cNvGrpSpPr/>
        <p:nvPr/>
      </p:nvGrpSpPr>
      <p:grpSpPr>
        <a:xfrm>
          <a:off x="0" y="0"/>
          <a:ext cx="0" cy="0"/>
          <a:chOff x="0" y="0"/>
          <a:chExt cx="0" cy="0"/>
        </a:xfrm>
      </p:grpSpPr>
      <p:cxnSp>
        <p:nvCxnSpPr>
          <p:cNvPr id="462" name="Google Shape;462;p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3" name="Google Shape;463;p5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64" name="Google Shape;464;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5" name="Google Shape;465;p5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66" name="Google Shape;466;p5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467" name="Google Shape;467;p56"/>
          <p:cNvPicPr preferRelativeResize="0"/>
          <p:nvPr/>
        </p:nvPicPr>
        <p:blipFill rotWithShape="1">
          <a:blip r:embed="rId3">
            <a:alphaModFix/>
          </a:blip>
          <a:srcRect b="0" l="0" r="0" t="0"/>
          <a:stretch/>
        </p:blipFill>
        <p:spPr>
          <a:xfrm>
            <a:off x="1307644" y="1722319"/>
            <a:ext cx="6527079" cy="2434829"/>
          </a:xfrm>
          <a:prstGeom prst="rect">
            <a:avLst/>
          </a:prstGeom>
          <a:noFill/>
          <a:ln>
            <a:noFill/>
          </a:ln>
        </p:spPr>
      </p:pic>
      <p:sp>
        <p:nvSpPr>
          <p:cNvPr id="468" name="Google Shape;468;p56"/>
          <p:cNvSpPr txBox="1"/>
          <p:nvPr>
            <p:ph idx="2" type="subTitle"/>
          </p:nvPr>
        </p:nvSpPr>
        <p:spPr>
          <a:xfrm>
            <a:off x="1696780" y="2223771"/>
            <a:ext cx="1636200" cy="1432500"/>
          </a:xfrm>
          <a:prstGeom prst="rect">
            <a:avLst/>
          </a:prstGeom>
        </p:spPr>
        <p:txBody>
          <a:bodyPr anchorCtr="0" anchor="ctr" bIns="68575" lIns="205750" spcFirstLastPara="1" rIns="205750"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69" name="Google Shape;469;p56"/>
          <p:cNvSpPr txBox="1"/>
          <p:nvPr>
            <p:ph idx="3" type="subTitle"/>
          </p:nvPr>
        </p:nvSpPr>
        <p:spPr>
          <a:xfrm>
            <a:off x="3753949" y="2223767"/>
            <a:ext cx="1636200" cy="1432500"/>
          </a:xfrm>
          <a:prstGeom prst="rect">
            <a:avLst/>
          </a:prstGeom>
        </p:spPr>
        <p:txBody>
          <a:bodyPr anchorCtr="0" anchor="ctr" bIns="68575" lIns="205750" spcFirstLastPara="1" rIns="205750"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70" name="Google Shape;470;p56"/>
          <p:cNvSpPr txBox="1"/>
          <p:nvPr>
            <p:ph idx="4" type="subTitle"/>
          </p:nvPr>
        </p:nvSpPr>
        <p:spPr>
          <a:xfrm>
            <a:off x="5811118" y="2223767"/>
            <a:ext cx="1636200" cy="1432500"/>
          </a:xfrm>
          <a:prstGeom prst="rect">
            <a:avLst/>
          </a:prstGeom>
        </p:spPr>
        <p:txBody>
          <a:bodyPr anchorCtr="0" anchor="ctr" bIns="68575" lIns="205750" spcFirstLastPara="1" rIns="205750"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71" name="Google Shape;471;p56"/>
          <p:cNvSpPr txBox="1"/>
          <p:nvPr>
            <p:ph idx="5"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2" name="Google Shape;472;p5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73" name="Google Shape;473;p56"/>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74" name="Shape 474"/>
        <p:cNvGrpSpPr/>
        <p:nvPr/>
      </p:nvGrpSpPr>
      <p:grpSpPr>
        <a:xfrm>
          <a:off x="0" y="0"/>
          <a:ext cx="0" cy="0"/>
          <a:chOff x="0" y="0"/>
          <a:chExt cx="0" cy="0"/>
        </a:xfrm>
      </p:grpSpPr>
      <p:sp>
        <p:nvSpPr>
          <p:cNvPr id="475" name="Google Shape;475;p57"/>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476" name="Google Shape;476;p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77" name="Google Shape;477;p5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78" name="Google Shape;478;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9" name="Google Shape;479;p5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80" name="Google Shape;480;p5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81" name="Shape 481"/>
        <p:cNvGrpSpPr/>
        <p:nvPr/>
      </p:nvGrpSpPr>
      <p:grpSpPr>
        <a:xfrm>
          <a:off x="0" y="0"/>
          <a:ext cx="0" cy="0"/>
          <a:chOff x="0" y="0"/>
          <a:chExt cx="0" cy="0"/>
        </a:xfrm>
      </p:grpSpPr>
      <p:sp>
        <p:nvSpPr>
          <p:cNvPr id="482" name="Google Shape;482;p58"/>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83" name="Google Shape;483;p5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84" name="Google Shape;484;p5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5" name="Google Shape;485;p5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86" name="Google Shape;486;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7" name="Google Shape;487;p5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88" name="Google Shape;488;p58"/>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89" name="Google Shape;489;p58"/>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0" name="Google Shape;490;p58"/>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91" name="Shape 491"/>
        <p:cNvGrpSpPr/>
        <p:nvPr/>
      </p:nvGrpSpPr>
      <p:grpSpPr>
        <a:xfrm>
          <a:off x="0" y="0"/>
          <a:ext cx="0" cy="0"/>
          <a:chOff x="0" y="0"/>
          <a:chExt cx="0" cy="0"/>
        </a:xfrm>
      </p:grpSpPr>
      <p:cxnSp>
        <p:nvCxnSpPr>
          <p:cNvPr id="492" name="Google Shape;492;p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3" name="Google Shape;493;p5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94" name="Google Shape;494;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5" name="Google Shape;495;p5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6" name="Google Shape;496;p5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7" name="Google Shape;497;p59"/>
          <p:cNvSpPr txBox="1"/>
          <p:nvPr>
            <p:ph idx="2"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98" name="Google Shape;498;p5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99" name="Google Shape;499;p59"/>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500" name="Shape 500"/>
        <p:cNvGrpSpPr/>
        <p:nvPr/>
      </p:nvGrpSpPr>
      <p:grpSpPr>
        <a:xfrm>
          <a:off x="0" y="0"/>
          <a:ext cx="0" cy="0"/>
          <a:chOff x="0" y="0"/>
          <a:chExt cx="0" cy="0"/>
        </a:xfrm>
      </p:grpSpPr>
      <p:sp>
        <p:nvSpPr>
          <p:cNvPr id="501" name="Google Shape;501;p60"/>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02" name="Google Shape;502;p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03" name="Google Shape;503;p6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04" name="Google Shape;504;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5" name="Google Shape;505;p6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06" name="Google Shape;506;p6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07" name="Google Shape;507;p60"/>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508" name="Shape 508"/>
        <p:cNvGrpSpPr/>
        <p:nvPr/>
      </p:nvGrpSpPr>
      <p:grpSpPr>
        <a:xfrm>
          <a:off x="0" y="0"/>
          <a:ext cx="0" cy="0"/>
          <a:chOff x="0" y="0"/>
          <a:chExt cx="0" cy="0"/>
        </a:xfrm>
      </p:grpSpPr>
      <p:cxnSp>
        <p:nvCxnSpPr>
          <p:cNvPr id="509" name="Google Shape;509;p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0" name="Google Shape;510;p6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1" name="Google Shape;511;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2" name="Google Shape;512;p6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13" name="Google Shape;513;p6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14" name="Google Shape;514;p61"/>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515" name="Google Shape;515;p61"/>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516" name="Google Shape;516;p61"/>
          <p:cNvSpPr txBox="1"/>
          <p:nvPr>
            <p:ph idx="4"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17" name="Google Shape;517;p6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18" name="Google Shape;518;p61"/>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519" name="Shape 519"/>
        <p:cNvGrpSpPr/>
        <p:nvPr/>
      </p:nvGrpSpPr>
      <p:grpSpPr>
        <a:xfrm>
          <a:off x="0" y="0"/>
          <a:ext cx="0" cy="0"/>
          <a:chOff x="0" y="0"/>
          <a:chExt cx="0" cy="0"/>
        </a:xfrm>
      </p:grpSpPr>
      <p:cxnSp>
        <p:nvCxnSpPr>
          <p:cNvPr id="520" name="Google Shape;520;p6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1" name="Google Shape;521;p6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2" name="Google Shape;522;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3" name="Google Shape;523;p6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24" name="Google Shape;524;p6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25" name="Google Shape;525;p62"/>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526" name="Google Shape;526;p62"/>
          <p:cNvSpPr txBox="1"/>
          <p:nvPr>
            <p:ph idx="3"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27" name="Google Shape;527;p6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28" name="Google Shape;528;p62"/>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4">
    <p:spTree>
      <p:nvGrpSpPr>
        <p:cNvPr id="53" name="Shape 53"/>
        <p:cNvGrpSpPr/>
        <p:nvPr/>
      </p:nvGrpSpPr>
      <p:grpSpPr>
        <a:xfrm>
          <a:off x="0" y="0"/>
          <a:ext cx="0" cy="0"/>
          <a:chOff x="0" y="0"/>
          <a:chExt cx="0" cy="0"/>
        </a:xfrm>
      </p:grpSpPr>
      <p:sp>
        <p:nvSpPr>
          <p:cNvPr id="54" name="Google Shape;54;p7"/>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lvl1pPr lvl="0" algn="ctr">
              <a:lnSpc>
                <a:spcPct val="130000"/>
              </a:lnSpc>
              <a:spcBef>
                <a:spcPts val="0"/>
              </a:spcBef>
              <a:spcAft>
                <a:spcPts val="0"/>
              </a:spcAft>
              <a:buSzPts val="2800"/>
              <a:buNone/>
              <a:defRPr sz="2000">
                <a:solidFill>
                  <a:srgbClr val="000000"/>
                </a:solidFill>
              </a:defRPr>
            </a:lvl1pPr>
            <a:lvl2pPr lvl="1" algn="ctr">
              <a:lnSpc>
                <a:spcPct val="130000"/>
              </a:lnSpc>
              <a:spcBef>
                <a:spcPts val="0"/>
              </a:spcBef>
              <a:spcAft>
                <a:spcPts val="0"/>
              </a:spcAft>
              <a:buSzPts val="2800"/>
              <a:buNone/>
              <a:defRPr sz="2000">
                <a:solidFill>
                  <a:srgbClr val="000000"/>
                </a:solidFill>
              </a:defRPr>
            </a:lvl2pPr>
            <a:lvl3pPr lvl="2" algn="ctr">
              <a:lnSpc>
                <a:spcPct val="130000"/>
              </a:lnSpc>
              <a:spcBef>
                <a:spcPts val="0"/>
              </a:spcBef>
              <a:spcAft>
                <a:spcPts val="0"/>
              </a:spcAft>
              <a:buSzPts val="2800"/>
              <a:buNone/>
              <a:defRPr sz="2000">
                <a:solidFill>
                  <a:srgbClr val="000000"/>
                </a:solidFill>
              </a:defRPr>
            </a:lvl3pPr>
            <a:lvl4pPr lvl="3" algn="ctr">
              <a:lnSpc>
                <a:spcPct val="130000"/>
              </a:lnSpc>
              <a:spcBef>
                <a:spcPts val="0"/>
              </a:spcBef>
              <a:spcAft>
                <a:spcPts val="0"/>
              </a:spcAft>
              <a:buSzPts val="2800"/>
              <a:buNone/>
              <a:defRPr sz="2000">
                <a:solidFill>
                  <a:srgbClr val="000000"/>
                </a:solidFill>
              </a:defRPr>
            </a:lvl4pPr>
            <a:lvl5pPr lvl="4" algn="ctr">
              <a:lnSpc>
                <a:spcPct val="130000"/>
              </a:lnSpc>
              <a:spcBef>
                <a:spcPts val="0"/>
              </a:spcBef>
              <a:spcAft>
                <a:spcPts val="0"/>
              </a:spcAft>
              <a:buSzPts val="2800"/>
              <a:buNone/>
              <a:defRPr sz="2000">
                <a:solidFill>
                  <a:srgbClr val="000000"/>
                </a:solidFill>
              </a:defRPr>
            </a:lvl5pPr>
            <a:lvl6pPr lvl="5" algn="ctr">
              <a:lnSpc>
                <a:spcPct val="130000"/>
              </a:lnSpc>
              <a:spcBef>
                <a:spcPts val="0"/>
              </a:spcBef>
              <a:spcAft>
                <a:spcPts val="0"/>
              </a:spcAft>
              <a:buSzPts val="2800"/>
              <a:buNone/>
              <a:defRPr sz="2000">
                <a:solidFill>
                  <a:srgbClr val="000000"/>
                </a:solidFill>
              </a:defRPr>
            </a:lvl6pPr>
            <a:lvl7pPr lvl="6" algn="ctr">
              <a:lnSpc>
                <a:spcPct val="130000"/>
              </a:lnSpc>
              <a:spcBef>
                <a:spcPts val="0"/>
              </a:spcBef>
              <a:spcAft>
                <a:spcPts val="0"/>
              </a:spcAft>
              <a:buSzPts val="2800"/>
              <a:buNone/>
              <a:defRPr sz="2000">
                <a:solidFill>
                  <a:srgbClr val="000000"/>
                </a:solidFill>
              </a:defRPr>
            </a:lvl7pPr>
            <a:lvl8pPr lvl="7" algn="ctr">
              <a:lnSpc>
                <a:spcPct val="130000"/>
              </a:lnSpc>
              <a:spcBef>
                <a:spcPts val="0"/>
              </a:spcBef>
              <a:spcAft>
                <a:spcPts val="0"/>
              </a:spcAft>
              <a:buSzPts val="2800"/>
              <a:buNone/>
              <a:defRPr sz="2000">
                <a:solidFill>
                  <a:srgbClr val="000000"/>
                </a:solidFill>
              </a:defRPr>
            </a:lvl8pPr>
            <a:lvl9pPr lvl="8" algn="ctr">
              <a:lnSpc>
                <a:spcPct val="130000"/>
              </a:lnSpc>
              <a:spcBef>
                <a:spcPts val="0"/>
              </a:spcBef>
              <a:spcAft>
                <a:spcPts val="0"/>
              </a:spcAft>
              <a:buSzPts val="2800"/>
              <a:buNone/>
              <a:defRPr sz="2000">
                <a:solidFill>
                  <a:srgbClr val="000000"/>
                </a:solidFill>
              </a:defRPr>
            </a:lvl9pPr>
          </a:lstStyle>
          <a:p/>
        </p:txBody>
      </p:sp>
      <p:cxnSp>
        <p:nvCxnSpPr>
          <p:cNvPr id="55" name="Google Shape;55;p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56" name="Google Shape;56;p7"/>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 name="Google Shape;57;p7"/>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58" name="Google Shape;58;p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9" name="Google Shape;59;p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60" name="Google Shape;60;p7"/>
          <p:cNvPicPr preferRelativeResize="0"/>
          <p:nvPr/>
        </p:nvPicPr>
        <p:blipFill rotWithShape="1">
          <a:blip r:embed="rId2">
            <a:alphaModFix/>
          </a:blip>
          <a:srcRect b="315" l="0" r="0" t="326"/>
          <a:stretch/>
        </p:blipFill>
        <p:spPr>
          <a:xfrm>
            <a:off x="8033460" y="4734938"/>
            <a:ext cx="731888" cy="171091"/>
          </a:xfrm>
          <a:prstGeom prst="rect">
            <a:avLst/>
          </a:prstGeom>
          <a:noFill/>
          <a:ln>
            <a:noFill/>
          </a:ln>
        </p:spPr>
      </p:pic>
      <p:sp>
        <p:nvSpPr>
          <p:cNvPr id="61" name="Google Shape;61;p7"/>
          <p:cNvSpPr txBox="1"/>
          <p:nvPr>
            <p:ph idx="2" type="subTitle"/>
          </p:nvPr>
        </p:nvSpPr>
        <p:spPr>
          <a:xfrm>
            <a:off x="663788" y="4627163"/>
            <a:ext cx="6887100" cy="419700"/>
          </a:xfrm>
          <a:prstGeom prst="rect">
            <a:avLst/>
          </a:prstGeom>
          <a:noFill/>
          <a:ln>
            <a:noFill/>
          </a:ln>
        </p:spPr>
        <p:txBody>
          <a:bodyPr anchorCtr="0" anchor="b" bIns="91425" lIns="91425" spcFirstLastPara="1" rIns="91425" wrap="square" tIns="91425">
            <a:noAutofit/>
          </a:bodyPr>
          <a:lstStyle>
            <a:lvl1pPr lvl="0" algn="l">
              <a:lnSpc>
                <a:spcPct val="142000"/>
              </a:lnSpc>
              <a:spcBef>
                <a:spcPts val="0"/>
              </a:spcBef>
              <a:spcAft>
                <a:spcPts val="0"/>
              </a:spcAft>
              <a:buSzPts val="1800"/>
              <a:buNone/>
              <a:defRPr sz="500">
                <a:solidFill>
                  <a:srgbClr val="4D4D4F"/>
                </a:solidFill>
              </a:defRPr>
            </a:lvl1pPr>
            <a:lvl2pPr lvl="1" algn="l">
              <a:lnSpc>
                <a:spcPct val="142000"/>
              </a:lnSpc>
              <a:spcBef>
                <a:spcPts val="0"/>
              </a:spcBef>
              <a:spcAft>
                <a:spcPts val="0"/>
              </a:spcAft>
              <a:buSzPts val="1400"/>
              <a:buNone/>
              <a:defRPr sz="500">
                <a:solidFill>
                  <a:srgbClr val="4D4D4F"/>
                </a:solidFill>
              </a:defRPr>
            </a:lvl2pPr>
            <a:lvl3pPr lvl="2" algn="l">
              <a:lnSpc>
                <a:spcPct val="142000"/>
              </a:lnSpc>
              <a:spcBef>
                <a:spcPts val="0"/>
              </a:spcBef>
              <a:spcAft>
                <a:spcPts val="0"/>
              </a:spcAft>
              <a:buSzPts val="1400"/>
              <a:buNone/>
              <a:defRPr sz="500">
                <a:solidFill>
                  <a:srgbClr val="4D4D4F"/>
                </a:solidFill>
              </a:defRPr>
            </a:lvl3pPr>
            <a:lvl4pPr lvl="3" algn="l">
              <a:lnSpc>
                <a:spcPct val="142000"/>
              </a:lnSpc>
              <a:spcBef>
                <a:spcPts val="0"/>
              </a:spcBef>
              <a:spcAft>
                <a:spcPts val="0"/>
              </a:spcAft>
              <a:buSzPts val="1400"/>
              <a:buNone/>
              <a:defRPr sz="500">
                <a:solidFill>
                  <a:srgbClr val="4D4D4F"/>
                </a:solidFill>
              </a:defRPr>
            </a:lvl4pPr>
            <a:lvl5pPr lvl="4" algn="l">
              <a:lnSpc>
                <a:spcPct val="142000"/>
              </a:lnSpc>
              <a:spcBef>
                <a:spcPts val="0"/>
              </a:spcBef>
              <a:spcAft>
                <a:spcPts val="0"/>
              </a:spcAft>
              <a:buSzPts val="1400"/>
              <a:buNone/>
              <a:defRPr sz="500">
                <a:solidFill>
                  <a:srgbClr val="4D4D4F"/>
                </a:solidFill>
              </a:defRPr>
            </a:lvl5pPr>
            <a:lvl6pPr lvl="5" algn="l">
              <a:lnSpc>
                <a:spcPct val="142000"/>
              </a:lnSpc>
              <a:spcBef>
                <a:spcPts val="0"/>
              </a:spcBef>
              <a:spcAft>
                <a:spcPts val="0"/>
              </a:spcAft>
              <a:buSzPts val="1400"/>
              <a:buNone/>
              <a:defRPr sz="500">
                <a:solidFill>
                  <a:srgbClr val="4D4D4F"/>
                </a:solidFill>
              </a:defRPr>
            </a:lvl6pPr>
            <a:lvl7pPr lvl="6" algn="l">
              <a:lnSpc>
                <a:spcPct val="142000"/>
              </a:lnSpc>
              <a:spcBef>
                <a:spcPts val="0"/>
              </a:spcBef>
              <a:spcAft>
                <a:spcPts val="0"/>
              </a:spcAft>
              <a:buSzPts val="1400"/>
              <a:buNone/>
              <a:defRPr sz="500">
                <a:solidFill>
                  <a:srgbClr val="4D4D4F"/>
                </a:solidFill>
              </a:defRPr>
            </a:lvl7pPr>
            <a:lvl8pPr lvl="7" algn="l">
              <a:lnSpc>
                <a:spcPct val="142000"/>
              </a:lnSpc>
              <a:spcBef>
                <a:spcPts val="0"/>
              </a:spcBef>
              <a:spcAft>
                <a:spcPts val="0"/>
              </a:spcAft>
              <a:buSzPts val="1400"/>
              <a:buNone/>
              <a:defRPr sz="500">
                <a:solidFill>
                  <a:srgbClr val="4D4D4F"/>
                </a:solidFill>
              </a:defRPr>
            </a:lvl8pPr>
            <a:lvl9pPr lvl="8" algn="l">
              <a:lnSpc>
                <a:spcPct val="142000"/>
              </a:lnSpc>
              <a:spcBef>
                <a:spcPts val="0"/>
              </a:spcBef>
              <a:spcAft>
                <a:spcPts val="0"/>
              </a:spcAft>
              <a:buSzPts val="1400"/>
              <a:buNone/>
              <a:defRPr sz="500">
                <a:solidFill>
                  <a:srgbClr val="4D4D4F"/>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529" name="Shape 529"/>
        <p:cNvGrpSpPr/>
        <p:nvPr/>
      </p:nvGrpSpPr>
      <p:grpSpPr>
        <a:xfrm>
          <a:off x="0" y="0"/>
          <a:ext cx="0" cy="0"/>
          <a:chOff x="0" y="0"/>
          <a:chExt cx="0" cy="0"/>
        </a:xfrm>
      </p:grpSpPr>
      <p:sp>
        <p:nvSpPr>
          <p:cNvPr id="530" name="Google Shape;530;p63"/>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31" name="Google Shape;531;p6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32" name="Google Shape;532;p6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33" name="Google Shape;533;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4" name="Google Shape;534;p6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35" name="Google Shape;535;p6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36" name="Google Shape;536;p63"/>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537" name="Google Shape;537;p63"/>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538" name="Google Shape;538;p63"/>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539" name="Google Shape;539;p63"/>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540" name="Shape 540"/>
        <p:cNvGrpSpPr/>
        <p:nvPr/>
      </p:nvGrpSpPr>
      <p:grpSpPr>
        <a:xfrm>
          <a:off x="0" y="0"/>
          <a:ext cx="0" cy="0"/>
          <a:chOff x="0" y="0"/>
          <a:chExt cx="0" cy="0"/>
        </a:xfrm>
      </p:grpSpPr>
      <p:cxnSp>
        <p:nvCxnSpPr>
          <p:cNvPr id="541" name="Google Shape;541;p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42" name="Google Shape;542;p6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43" name="Google Shape;543;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4" name="Google Shape;544;p6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45" name="Google Shape;545;p6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46" name="Google Shape;546;p64"/>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547" name="Google Shape;547;p64"/>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548" name="Google Shape;548;p64"/>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549" name="Google Shape;549;p64"/>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550" name="Google Shape;550;p64"/>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551" name="Google Shape;551;p64"/>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552" name="Google Shape;552;p64"/>
          <p:cNvSpPr txBox="1"/>
          <p:nvPr>
            <p:ph idx="8"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53" name="Google Shape;553;p6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54" name="Google Shape;554;p64"/>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555" name="Shape 555"/>
        <p:cNvGrpSpPr/>
        <p:nvPr/>
      </p:nvGrpSpPr>
      <p:grpSpPr>
        <a:xfrm>
          <a:off x="0" y="0"/>
          <a:ext cx="0" cy="0"/>
          <a:chOff x="0" y="0"/>
          <a:chExt cx="0" cy="0"/>
        </a:xfrm>
      </p:grpSpPr>
      <p:sp>
        <p:nvSpPr>
          <p:cNvPr id="556" name="Google Shape;556;p65"/>
          <p:cNvSpPr txBox="1"/>
          <p:nvPr>
            <p:ph idx="1" type="subTitle"/>
          </p:nvPr>
        </p:nvSpPr>
        <p:spPr>
          <a:xfrm>
            <a:off x="756675" y="1827319"/>
            <a:ext cx="22608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557" name="Google Shape;557;p65"/>
          <p:cNvSpPr txBox="1"/>
          <p:nvPr>
            <p:ph idx="2" type="subTitle"/>
          </p:nvPr>
        </p:nvSpPr>
        <p:spPr>
          <a:xfrm>
            <a:off x="3441488" y="1827319"/>
            <a:ext cx="22608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558" name="Google Shape;558;p65"/>
          <p:cNvSpPr txBox="1"/>
          <p:nvPr>
            <p:ph idx="3" type="subTitle"/>
          </p:nvPr>
        </p:nvSpPr>
        <p:spPr>
          <a:xfrm>
            <a:off x="6126263" y="1827319"/>
            <a:ext cx="22608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559" name="Google Shape;559;p6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60" name="Google Shape;560;p6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61" name="Google Shape;561;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2" name="Google Shape;562;p6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63" name="Google Shape;563;p65"/>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64" name="Google Shape;564;p65"/>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565" name="Google Shape;565;p65"/>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566" name="Google Shape;566;p65"/>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67" name="Google Shape;567;p65"/>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8" name="Google Shape;568;p65"/>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69" name="Google Shape;569;p65"/>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70" name="Google Shape;570;p65"/>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71" name="Google Shape;571;p65"/>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72" name="Google Shape;572;p65"/>
          <p:cNvSpPr txBox="1"/>
          <p:nvPr>
            <p:ph idx="14"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73" name="Google Shape;573;p6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74" name="Google Shape;574;p65"/>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575" name="Shape 575"/>
        <p:cNvGrpSpPr/>
        <p:nvPr/>
      </p:nvGrpSpPr>
      <p:grpSpPr>
        <a:xfrm>
          <a:off x="0" y="0"/>
          <a:ext cx="0" cy="0"/>
          <a:chOff x="0" y="0"/>
          <a:chExt cx="0" cy="0"/>
        </a:xfrm>
      </p:grpSpPr>
      <p:sp>
        <p:nvSpPr>
          <p:cNvPr id="576" name="Google Shape;576;p66"/>
          <p:cNvSpPr txBox="1"/>
          <p:nvPr>
            <p:ph idx="1" type="subTitle"/>
          </p:nvPr>
        </p:nvSpPr>
        <p:spPr>
          <a:xfrm>
            <a:off x="3416662" y="1827319"/>
            <a:ext cx="22608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577" name="Google Shape;577;p66"/>
          <p:cNvSpPr txBox="1"/>
          <p:nvPr>
            <p:ph idx="2" type="subTitle"/>
          </p:nvPr>
        </p:nvSpPr>
        <p:spPr>
          <a:xfrm>
            <a:off x="5979694" y="1827319"/>
            <a:ext cx="22608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578" name="Google Shape;578;p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79" name="Google Shape;579;p6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80" name="Google Shape;580;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1" name="Google Shape;581;p6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82" name="Google Shape;582;p6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83" name="Google Shape;583;p66"/>
          <p:cNvSpPr txBox="1"/>
          <p:nvPr>
            <p:ph idx="4" type="subTitle"/>
          </p:nvPr>
        </p:nvSpPr>
        <p:spPr>
          <a:xfrm>
            <a:off x="665850" y="1947525"/>
            <a:ext cx="23868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84" name="Google Shape;584;p66"/>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585" name="Google Shape;585;p66"/>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86" name="Google Shape;586;p66"/>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87" name="Google Shape;587;p66"/>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88" name="Google Shape;588;p66"/>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89" name="Google Shape;589;p66"/>
          <p:cNvSpPr txBox="1"/>
          <p:nvPr>
            <p:ph idx="9"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90" name="Google Shape;590;p6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91" name="Google Shape;591;p66"/>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92" name="Shape 592"/>
        <p:cNvGrpSpPr/>
        <p:nvPr/>
      </p:nvGrpSpPr>
      <p:grpSpPr>
        <a:xfrm>
          <a:off x="0" y="0"/>
          <a:ext cx="0" cy="0"/>
          <a:chOff x="0" y="0"/>
          <a:chExt cx="0" cy="0"/>
        </a:xfrm>
      </p:grpSpPr>
      <p:cxnSp>
        <p:nvCxnSpPr>
          <p:cNvPr id="593" name="Google Shape;593;p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94" name="Google Shape;594;p6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95" name="Google Shape;595;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6" name="Google Shape;596;p6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97" name="Google Shape;597;p6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98" name="Google Shape;598;p67"/>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599" name="Google Shape;599;p67"/>
          <p:cNvSpPr txBox="1"/>
          <p:nvPr>
            <p:ph idx="2" type="subTitle"/>
          </p:nvPr>
        </p:nvSpPr>
        <p:spPr>
          <a:xfrm>
            <a:off x="665850" y="1947525"/>
            <a:ext cx="23868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600" name="Google Shape;600;p67"/>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01" name="Google Shape;601;p67"/>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02" name="Google Shape;602;p67"/>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03" name="Google Shape;603;p67"/>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04" name="Google Shape;604;p67"/>
          <p:cNvSpPr txBox="1"/>
          <p:nvPr>
            <p:ph idx="7"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05" name="Google Shape;605;p6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06" name="Google Shape;606;p67"/>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607" name="Shape 607"/>
        <p:cNvGrpSpPr/>
        <p:nvPr/>
      </p:nvGrpSpPr>
      <p:grpSpPr>
        <a:xfrm>
          <a:off x="0" y="0"/>
          <a:ext cx="0" cy="0"/>
          <a:chOff x="0" y="0"/>
          <a:chExt cx="0" cy="0"/>
        </a:xfrm>
      </p:grpSpPr>
      <p:cxnSp>
        <p:nvCxnSpPr>
          <p:cNvPr id="608" name="Google Shape;608;p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09" name="Google Shape;609;p6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610" name="Google Shape;610;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1" name="Google Shape;611;p6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612" name="Google Shape;612;p6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13" name="Google Shape;613;p68"/>
          <p:cNvSpPr txBox="1"/>
          <p:nvPr>
            <p:ph idx="2" type="subTitle"/>
          </p:nvPr>
        </p:nvSpPr>
        <p:spPr>
          <a:xfrm>
            <a:off x="665850" y="1947525"/>
            <a:ext cx="23868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614" name="Google Shape;614;p68"/>
          <p:cNvSpPr txBox="1"/>
          <p:nvPr>
            <p:ph idx="3"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5" name="Google Shape;615;p68"/>
          <p:cNvSpPr txBox="1"/>
          <p:nvPr>
            <p:ph idx="4"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6" name="Google Shape;616;p68"/>
          <p:cNvSpPr txBox="1"/>
          <p:nvPr>
            <p:ph idx="5"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7" name="Google Shape;617;p68"/>
          <p:cNvSpPr txBox="1"/>
          <p:nvPr>
            <p:ph idx="6"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8" name="Google Shape;618;p68"/>
          <p:cNvSpPr txBox="1"/>
          <p:nvPr>
            <p:ph idx="7"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9" name="Google Shape;619;p68"/>
          <p:cNvSpPr txBox="1"/>
          <p:nvPr>
            <p:ph idx="8"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20" name="Google Shape;620;p68"/>
          <p:cNvSpPr txBox="1"/>
          <p:nvPr>
            <p:ph idx="9"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21" name="Google Shape;621;p6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22" name="Google Shape;622;p68"/>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623" name="Shape 623"/>
        <p:cNvGrpSpPr/>
        <p:nvPr/>
      </p:nvGrpSpPr>
      <p:grpSpPr>
        <a:xfrm>
          <a:off x="0" y="0"/>
          <a:ext cx="0" cy="0"/>
          <a:chOff x="0" y="0"/>
          <a:chExt cx="0" cy="0"/>
        </a:xfrm>
      </p:grpSpPr>
      <p:cxnSp>
        <p:nvCxnSpPr>
          <p:cNvPr id="624" name="Google Shape;624;p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5" name="Google Shape;625;p6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626" name="Google Shape;626;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7" name="Google Shape;627;p6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628" name="Google Shape;628;p6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29" name="Google Shape;629;p69"/>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630" name="Google Shape;630;p69"/>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631" name="Google Shape;631;p69"/>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632" name="Google Shape;632;p69"/>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633" name="Google Shape;633;p69"/>
          <p:cNvSpPr/>
          <p:nvPr/>
        </p:nvSpPr>
        <p:spPr>
          <a:xfrm>
            <a:off x="667144"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 name="Google Shape;634;p69"/>
          <p:cNvSpPr/>
          <p:nvPr/>
        </p:nvSpPr>
        <p:spPr>
          <a:xfrm>
            <a:off x="667144"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 name="Google Shape;635;p69"/>
          <p:cNvSpPr/>
          <p:nvPr/>
        </p:nvSpPr>
        <p:spPr>
          <a:xfrm>
            <a:off x="667144"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 name="Google Shape;636;p69"/>
          <p:cNvSpPr/>
          <p:nvPr/>
        </p:nvSpPr>
        <p:spPr>
          <a:xfrm>
            <a:off x="667144"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 name="Google Shape;637;p69"/>
          <p:cNvSpPr/>
          <p:nvPr/>
        </p:nvSpPr>
        <p:spPr>
          <a:xfrm>
            <a:off x="667144"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 name="Google Shape;638;p69"/>
          <p:cNvSpPr/>
          <p:nvPr/>
        </p:nvSpPr>
        <p:spPr>
          <a:xfrm>
            <a:off x="667144"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 name="Google Shape;639;p69"/>
          <p:cNvSpPr/>
          <p:nvPr/>
        </p:nvSpPr>
        <p:spPr>
          <a:xfrm>
            <a:off x="667144"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 name="Google Shape;640;p69"/>
          <p:cNvSpPr/>
          <p:nvPr/>
        </p:nvSpPr>
        <p:spPr>
          <a:xfrm>
            <a:off x="667144"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 name="Google Shape;641;p69"/>
          <p:cNvSpPr/>
          <p:nvPr/>
        </p:nvSpPr>
        <p:spPr>
          <a:xfrm>
            <a:off x="667144"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 name="Google Shape;642;p69"/>
          <p:cNvSpPr/>
          <p:nvPr/>
        </p:nvSpPr>
        <p:spPr>
          <a:xfrm>
            <a:off x="667144"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69"/>
          <p:cNvSpPr/>
          <p:nvPr/>
        </p:nvSpPr>
        <p:spPr>
          <a:xfrm>
            <a:off x="1189500"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 name="Google Shape;644;p69"/>
          <p:cNvSpPr/>
          <p:nvPr/>
        </p:nvSpPr>
        <p:spPr>
          <a:xfrm>
            <a:off x="1189500"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 name="Google Shape;645;p69"/>
          <p:cNvSpPr/>
          <p:nvPr/>
        </p:nvSpPr>
        <p:spPr>
          <a:xfrm>
            <a:off x="1189500"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 name="Google Shape;646;p69"/>
          <p:cNvSpPr/>
          <p:nvPr/>
        </p:nvSpPr>
        <p:spPr>
          <a:xfrm>
            <a:off x="1189500"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 name="Google Shape;647;p69"/>
          <p:cNvSpPr/>
          <p:nvPr/>
        </p:nvSpPr>
        <p:spPr>
          <a:xfrm>
            <a:off x="1189500"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 name="Google Shape;648;p69"/>
          <p:cNvSpPr/>
          <p:nvPr/>
        </p:nvSpPr>
        <p:spPr>
          <a:xfrm>
            <a:off x="1189500"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9" name="Google Shape;649;p69"/>
          <p:cNvSpPr/>
          <p:nvPr/>
        </p:nvSpPr>
        <p:spPr>
          <a:xfrm>
            <a:off x="1189500"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0" name="Google Shape;650;p69"/>
          <p:cNvSpPr/>
          <p:nvPr/>
        </p:nvSpPr>
        <p:spPr>
          <a:xfrm>
            <a:off x="1189500"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1" name="Google Shape;651;p69"/>
          <p:cNvSpPr/>
          <p:nvPr/>
        </p:nvSpPr>
        <p:spPr>
          <a:xfrm>
            <a:off x="1189500"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2" name="Google Shape;652;p69"/>
          <p:cNvSpPr/>
          <p:nvPr/>
        </p:nvSpPr>
        <p:spPr>
          <a:xfrm>
            <a:off x="1189500"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53" name="Google Shape;653;p69"/>
          <p:cNvSpPr/>
          <p:nvPr/>
        </p:nvSpPr>
        <p:spPr>
          <a:xfrm>
            <a:off x="1711856"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4" name="Google Shape;654;p69"/>
          <p:cNvSpPr/>
          <p:nvPr/>
        </p:nvSpPr>
        <p:spPr>
          <a:xfrm>
            <a:off x="1711856"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5" name="Google Shape;655;p69"/>
          <p:cNvSpPr/>
          <p:nvPr/>
        </p:nvSpPr>
        <p:spPr>
          <a:xfrm>
            <a:off x="1711856"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6" name="Google Shape;656;p69"/>
          <p:cNvSpPr/>
          <p:nvPr/>
        </p:nvSpPr>
        <p:spPr>
          <a:xfrm>
            <a:off x="1711856"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7" name="Google Shape;657;p69"/>
          <p:cNvSpPr/>
          <p:nvPr/>
        </p:nvSpPr>
        <p:spPr>
          <a:xfrm>
            <a:off x="1711856"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8" name="Google Shape;658;p69"/>
          <p:cNvSpPr/>
          <p:nvPr/>
        </p:nvSpPr>
        <p:spPr>
          <a:xfrm>
            <a:off x="1711856"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69"/>
          <p:cNvSpPr/>
          <p:nvPr/>
        </p:nvSpPr>
        <p:spPr>
          <a:xfrm>
            <a:off x="1711856"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0" name="Google Shape;660;p69"/>
          <p:cNvSpPr/>
          <p:nvPr/>
        </p:nvSpPr>
        <p:spPr>
          <a:xfrm>
            <a:off x="1711856"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1" name="Google Shape;661;p69"/>
          <p:cNvSpPr/>
          <p:nvPr/>
        </p:nvSpPr>
        <p:spPr>
          <a:xfrm>
            <a:off x="1711856"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2" name="Google Shape;662;p69"/>
          <p:cNvSpPr/>
          <p:nvPr/>
        </p:nvSpPr>
        <p:spPr>
          <a:xfrm>
            <a:off x="1711856"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63" name="Google Shape;663;p69"/>
          <p:cNvSpPr/>
          <p:nvPr/>
        </p:nvSpPr>
        <p:spPr>
          <a:xfrm>
            <a:off x="2234213"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4" name="Google Shape;664;p69"/>
          <p:cNvSpPr/>
          <p:nvPr/>
        </p:nvSpPr>
        <p:spPr>
          <a:xfrm>
            <a:off x="2234213"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5" name="Google Shape;665;p69"/>
          <p:cNvSpPr/>
          <p:nvPr/>
        </p:nvSpPr>
        <p:spPr>
          <a:xfrm>
            <a:off x="2234213"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6" name="Google Shape;666;p69"/>
          <p:cNvSpPr/>
          <p:nvPr/>
        </p:nvSpPr>
        <p:spPr>
          <a:xfrm>
            <a:off x="2234213"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7" name="Google Shape;667;p69"/>
          <p:cNvSpPr/>
          <p:nvPr/>
        </p:nvSpPr>
        <p:spPr>
          <a:xfrm>
            <a:off x="2234213"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8" name="Google Shape;668;p69"/>
          <p:cNvSpPr/>
          <p:nvPr/>
        </p:nvSpPr>
        <p:spPr>
          <a:xfrm>
            <a:off x="2234213"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9" name="Google Shape;669;p69"/>
          <p:cNvSpPr/>
          <p:nvPr/>
        </p:nvSpPr>
        <p:spPr>
          <a:xfrm>
            <a:off x="2234213"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0" name="Google Shape;670;p69"/>
          <p:cNvSpPr/>
          <p:nvPr/>
        </p:nvSpPr>
        <p:spPr>
          <a:xfrm>
            <a:off x="2234213"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1" name="Google Shape;671;p69"/>
          <p:cNvSpPr/>
          <p:nvPr/>
        </p:nvSpPr>
        <p:spPr>
          <a:xfrm>
            <a:off x="2234213"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2" name="Google Shape;672;p69"/>
          <p:cNvSpPr/>
          <p:nvPr/>
        </p:nvSpPr>
        <p:spPr>
          <a:xfrm>
            <a:off x="2234213"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3" name="Google Shape;673;p69"/>
          <p:cNvSpPr/>
          <p:nvPr/>
        </p:nvSpPr>
        <p:spPr>
          <a:xfrm>
            <a:off x="2756569"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4" name="Google Shape;674;p69"/>
          <p:cNvSpPr/>
          <p:nvPr/>
        </p:nvSpPr>
        <p:spPr>
          <a:xfrm>
            <a:off x="2756569"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5" name="Google Shape;675;p69"/>
          <p:cNvSpPr/>
          <p:nvPr/>
        </p:nvSpPr>
        <p:spPr>
          <a:xfrm>
            <a:off x="2756569"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6" name="Google Shape;676;p69"/>
          <p:cNvSpPr/>
          <p:nvPr/>
        </p:nvSpPr>
        <p:spPr>
          <a:xfrm>
            <a:off x="2756569"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7" name="Google Shape;677;p69"/>
          <p:cNvSpPr/>
          <p:nvPr/>
        </p:nvSpPr>
        <p:spPr>
          <a:xfrm>
            <a:off x="2756569"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8" name="Google Shape;678;p69"/>
          <p:cNvSpPr/>
          <p:nvPr/>
        </p:nvSpPr>
        <p:spPr>
          <a:xfrm>
            <a:off x="2756569"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69"/>
          <p:cNvSpPr/>
          <p:nvPr/>
        </p:nvSpPr>
        <p:spPr>
          <a:xfrm>
            <a:off x="2756569"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0" name="Google Shape;680;p69"/>
          <p:cNvSpPr/>
          <p:nvPr/>
        </p:nvSpPr>
        <p:spPr>
          <a:xfrm>
            <a:off x="2756569"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1" name="Google Shape;681;p69"/>
          <p:cNvSpPr/>
          <p:nvPr/>
        </p:nvSpPr>
        <p:spPr>
          <a:xfrm>
            <a:off x="2756569"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2" name="Google Shape;682;p69"/>
          <p:cNvSpPr/>
          <p:nvPr/>
        </p:nvSpPr>
        <p:spPr>
          <a:xfrm>
            <a:off x="2756569"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3" name="Google Shape;683;p69"/>
          <p:cNvSpPr/>
          <p:nvPr/>
        </p:nvSpPr>
        <p:spPr>
          <a:xfrm>
            <a:off x="3278925"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4" name="Google Shape;684;p69"/>
          <p:cNvSpPr/>
          <p:nvPr/>
        </p:nvSpPr>
        <p:spPr>
          <a:xfrm>
            <a:off x="3278925"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5" name="Google Shape;685;p69"/>
          <p:cNvSpPr/>
          <p:nvPr/>
        </p:nvSpPr>
        <p:spPr>
          <a:xfrm>
            <a:off x="3278925"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6" name="Google Shape;686;p69"/>
          <p:cNvSpPr/>
          <p:nvPr/>
        </p:nvSpPr>
        <p:spPr>
          <a:xfrm>
            <a:off x="3278925"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7" name="Google Shape;687;p69"/>
          <p:cNvSpPr/>
          <p:nvPr/>
        </p:nvSpPr>
        <p:spPr>
          <a:xfrm>
            <a:off x="3278925"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69"/>
          <p:cNvSpPr/>
          <p:nvPr/>
        </p:nvSpPr>
        <p:spPr>
          <a:xfrm>
            <a:off x="3278925"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9" name="Google Shape;689;p69"/>
          <p:cNvSpPr/>
          <p:nvPr/>
        </p:nvSpPr>
        <p:spPr>
          <a:xfrm>
            <a:off x="3278925"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0" name="Google Shape;690;p69"/>
          <p:cNvSpPr/>
          <p:nvPr/>
        </p:nvSpPr>
        <p:spPr>
          <a:xfrm>
            <a:off x="3278925"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1" name="Google Shape;691;p69"/>
          <p:cNvSpPr/>
          <p:nvPr/>
        </p:nvSpPr>
        <p:spPr>
          <a:xfrm>
            <a:off x="3278925"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2" name="Google Shape;692;p69"/>
          <p:cNvSpPr/>
          <p:nvPr/>
        </p:nvSpPr>
        <p:spPr>
          <a:xfrm>
            <a:off x="3278925"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93" name="Google Shape;693;p69"/>
          <p:cNvSpPr/>
          <p:nvPr/>
        </p:nvSpPr>
        <p:spPr>
          <a:xfrm>
            <a:off x="3801281"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4" name="Google Shape;694;p69"/>
          <p:cNvSpPr/>
          <p:nvPr/>
        </p:nvSpPr>
        <p:spPr>
          <a:xfrm>
            <a:off x="3801281"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5" name="Google Shape;695;p69"/>
          <p:cNvSpPr/>
          <p:nvPr/>
        </p:nvSpPr>
        <p:spPr>
          <a:xfrm>
            <a:off x="3801281"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6" name="Google Shape;696;p69"/>
          <p:cNvSpPr/>
          <p:nvPr/>
        </p:nvSpPr>
        <p:spPr>
          <a:xfrm>
            <a:off x="3801281"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7" name="Google Shape;697;p69"/>
          <p:cNvSpPr/>
          <p:nvPr/>
        </p:nvSpPr>
        <p:spPr>
          <a:xfrm>
            <a:off x="3801281"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8" name="Google Shape;698;p69"/>
          <p:cNvSpPr/>
          <p:nvPr/>
        </p:nvSpPr>
        <p:spPr>
          <a:xfrm>
            <a:off x="3801281"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9" name="Google Shape;699;p69"/>
          <p:cNvSpPr/>
          <p:nvPr/>
        </p:nvSpPr>
        <p:spPr>
          <a:xfrm>
            <a:off x="3801281"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0" name="Google Shape;700;p69"/>
          <p:cNvSpPr/>
          <p:nvPr/>
        </p:nvSpPr>
        <p:spPr>
          <a:xfrm>
            <a:off x="3801281"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1" name="Google Shape;701;p69"/>
          <p:cNvSpPr/>
          <p:nvPr/>
        </p:nvSpPr>
        <p:spPr>
          <a:xfrm>
            <a:off x="3801281"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2" name="Google Shape;702;p69"/>
          <p:cNvSpPr/>
          <p:nvPr/>
        </p:nvSpPr>
        <p:spPr>
          <a:xfrm>
            <a:off x="3801281"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03" name="Google Shape;703;p69"/>
          <p:cNvSpPr/>
          <p:nvPr/>
        </p:nvSpPr>
        <p:spPr>
          <a:xfrm>
            <a:off x="4323638"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4" name="Google Shape;704;p69"/>
          <p:cNvSpPr/>
          <p:nvPr/>
        </p:nvSpPr>
        <p:spPr>
          <a:xfrm>
            <a:off x="4323638"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5" name="Google Shape;705;p69"/>
          <p:cNvSpPr/>
          <p:nvPr/>
        </p:nvSpPr>
        <p:spPr>
          <a:xfrm>
            <a:off x="4323638"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6" name="Google Shape;706;p69"/>
          <p:cNvSpPr/>
          <p:nvPr/>
        </p:nvSpPr>
        <p:spPr>
          <a:xfrm>
            <a:off x="4323638"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7" name="Google Shape;707;p69"/>
          <p:cNvSpPr/>
          <p:nvPr/>
        </p:nvSpPr>
        <p:spPr>
          <a:xfrm>
            <a:off x="4323638"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8" name="Google Shape;708;p69"/>
          <p:cNvSpPr/>
          <p:nvPr/>
        </p:nvSpPr>
        <p:spPr>
          <a:xfrm>
            <a:off x="4323638"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9" name="Google Shape;709;p69"/>
          <p:cNvSpPr/>
          <p:nvPr/>
        </p:nvSpPr>
        <p:spPr>
          <a:xfrm>
            <a:off x="4323638"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0" name="Google Shape;710;p69"/>
          <p:cNvSpPr/>
          <p:nvPr/>
        </p:nvSpPr>
        <p:spPr>
          <a:xfrm>
            <a:off x="4323638"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1" name="Google Shape;711;p69"/>
          <p:cNvSpPr/>
          <p:nvPr/>
        </p:nvSpPr>
        <p:spPr>
          <a:xfrm>
            <a:off x="4323638"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2" name="Google Shape;712;p69"/>
          <p:cNvSpPr/>
          <p:nvPr/>
        </p:nvSpPr>
        <p:spPr>
          <a:xfrm>
            <a:off x="4323638"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13" name="Google Shape;713;p69"/>
          <p:cNvSpPr/>
          <p:nvPr/>
        </p:nvSpPr>
        <p:spPr>
          <a:xfrm>
            <a:off x="4845994"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4" name="Google Shape;714;p69"/>
          <p:cNvSpPr/>
          <p:nvPr/>
        </p:nvSpPr>
        <p:spPr>
          <a:xfrm>
            <a:off x="4845994"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5" name="Google Shape;715;p69"/>
          <p:cNvSpPr/>
          <p:nvPr/>
        </p:nvSpPr>
        <p:spPr>
          <a:xfrm>
            <a:off x="4845994"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6" name="Google Shape;716;p69"/>
          <p:cNvSpPr/>
          <p:nvPr/>
        </p:nvSpPr>
        <p:spPr>
          <a:xfrm>
            <a:off x="4845994"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7" name="Google Shape;717;p69"/>
          <p:cNvSpPr/>
          <p:nvPr/>
        </p:nvSpPr>
        <p:spPr>
          <a:xfrm>
            <a:off x="4845994"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8" name="Google Shape;718;p69"/>
          <p:cNvSpPr/>
          <p:nvPr/>
        </p:nvSpPr>
        <p:spPr>
          <a:xfrm>
            <a:off x="4845994"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9" name="Google Shape;719;p69"/>
          <p:cNvSpPr/>
          <p:nvPr/>
        </p:nvSpPr>
        <p:spPr>
          <a:xfrm>
            <a:off x="4845994"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0" name="Google Shape;720;p69"/>
          <p:cNvSpPr/>
          <p:nvPr/>
        </p:nvSpPr>
        <p:spPr>
          <a:xfrm>
            <a:off x="4845994"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1" name="Google Shape;721;p69"/>
          <p:cNvSpPr/>
          <p:nvPr/>
        </p:nvSpPr>
        <p:spPr>
          <a:xfrm>
            <a:off x="4845994"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2" name="Google Shape;722;p69"/>
          <p:cNvSpPr/>
          <p:nvPr/>
        </p:nvSpPr>
        <p:spPr>
          <a:xfrm>
            <a:off x="4845994"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23" name="Google Shape;723;p69"/>
          <p:cNvSpPr/>
          <p:nvPr/>
        </p:nvSpPr>
        <p:spPr>
          <a:xfrm>
            <a:off x="5368350" y="190545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4" name="Google Shape;724;p69"/>
          <p:cNvSpPr/>
          <p:nvPr/>
        </p:nvSpPr>
        <p:spPr>
          <a:xfrm>
            <a:off x="5368350" y="198688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5" name="Google Shape;725;p69"/>
          <p:cNvSpPr/>
          <p:nvPr/>
        </p:nvSpPr>
        <p:spPr>
          <a:xfrm>
            <a:off x="5368350" y="206831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6" name="Google Shape;726;p69"/>
          <p:cNvSpPr/>
          <p:nvPr/>
        </p:nvSpPr>
        <p:spPr>
          <a:xfrm>
            <a:off x="5368350" y="2149744"/>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7" name="Google Shape;727;p69"/>
          <p:cNvSpPr/>
          <p:nvPr/>
        </p:nvSpPr>
        <p:spPr>
          <a:xfrm>
            <a:off x="5368350" y="223117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8" name="Google Shape;728;p69"/>
          <p:cNvSpPr/>
          <p:nvPr/>
        </p:nvSpPr>
        <p:spPr>
          <a:xfrm>
            <a:off x="5368350" y="231260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9" name="Google Shape;729;p69"/>
          <p:cNvSpPr/>
          <p:nvPr/>
        </p:nvSpPr>
        <p:spPr>
          <a:xfrm>
            <a:off x="5368350" y="239403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0" name="Google Shape;730;p69"/>
          <p:cNvSpPr/>
          <p:nvPr/>
        </p:nvSpPr>
        <p:spPr>
          <a:xfrm>
            <a:off x="5368350" y="2475469"/>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1" name="Google Shape;731;p69"/>
          <p:cNvSpPr/>
          <p:nvPr/>
        </p:nvSpPr>
        <p:spPr>
          <a:xfrm>
            <a:off x="5368350" y="255690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2" name="Google Shape;732;p69"/>
          <p:cNvSpPr/>
          <p:nvPr/>
        </p:nvSpPr>
        <p:spPr>
          <a:xfrm>
            <a:off x="5368350" y="263833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33" name="Google Shape;733;p69"/>
          <p:cNvSpPr/>
          <p:nvPr/>
        </p:nvSpPr>
        <p:spPr>
          <a:xfrm>
            <a:off x="667144"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 name="Google Shape;734;p69"/>
          <p:cNvSpPr/>
          <p:nvPr/>
        </p:nvSpPr>
        <p:spPr>
          <a:xfrm>
            <a:off x="667144"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5" name="Google Shape;735;p69"/>
          <p:cNvSpPr/>
          <p:nvPr/>
        </p:nvSpPr>
        <p:spPr>
          <a:xfrm>
            <a:off x="667144"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6" name="Google Shape;736;p69"/>
          <p:cNvSpPr/>
          <p:nvPr/>
        </p:nvSpPr>
        <p:spPr>
          <a:xfrm>
            <a:off x="667144"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 name="Google Shape;737;p69"/>
          <p:cNvSpPr/>
          <p:nvPr/>
        </p:nvSpPr>
        <p:spPr>
          <a:xfrm>
            <a:off x="667144"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8" name="Google Shape;738;p69"/>
          <p:cNvSpPr/>
          <p:nvPr/>
        </p:nvSpPr>
        <p:spPr>
          <a:xfrm>
            <a:off x="667144"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9" name="Google Shape;739;p69"/>
          <p:cNvSpPr/>
          <p:nvPr/>
        </p:nvSpPr>
        <p:spPr>
          <a:xfrm>
            <a:off x="667144"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0" name="Google Shape;740;p69"/>
          <p:cNvSpPr/>
          <p:nvPr/>
        </p:nvSpPr>
        <p:spPr>
          <a:xfrm>
            <a:off x="667144"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1" name="Google Shape;741;p69"/>
          <p:cNvSpPr/>
          <p:nvPr/>
        </p:nvSpPr>
        <p:spPr>
          <a:xfrm>
            <a:off x="667144"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2" name="Google Shape;742;p69"/>
          <p:cNvSpPr/>
          <p:nvPr/>
        </p:nvSpPr>
        <p:spPr>
          <a:xfrm>
            <a:off x="667144"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43" name="Google Shape;743;p69"/>
          <p:cNvSpPr/>
          <p:nvPr/>
        </p:nvSpPr>
        <p:spPr>
          <a:xfrm>
            <a:off x="1189500"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4" name="Google Shape;744;p69"/>
          <p:cNvSpPr/>
          <p:nvPr/>
        </p:nvSpPr>
        <p:spPr>
          <a:xfrm>
            <a:off x="1189500"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5" name="Google Shape;745;p69"/>
          <p:cNvSpPr/>
          <p:nvPr/>
        </p:nvSpPr>
        <p:spPr>
          <a:xfrm>
            <a:off x="1189500"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6" name="Google Shape;746;p69"/>
          <p:cNvSpPr/>
          <p:nvPr/>
        </p:nvSpPr>
        <p:spPr>
          <a:xfrm>
            <a:off x="1189500"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7" name="Google Shape;747;p69"/>
          <p:cNvSpPr/>
          <p:nvPr/>
        </p:nvSpPr>
        <p:spPr>
          <a:xfrm>
            <a:off x="1189500"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8" name="Google Shape;748;p69"/>
          <p:cNvSpPr/>
          <p:nvPr/>
        </p:nvSpPr>
        <p:spPr>
          <a:xfrm>
            <a:off x="1189500"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9" name="Google Shape;749;p69"/>
          <p:cNvSpPr/>
          <p:nvPr/>
        </p:nvSpPr>
        <p:spPr>
          <a:xfrm>
            <a:off x="1189500"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0" name="Google Shape;750;p69"/>
          <p:cNvSpPr/>
          <p:nvPr/>
        </p:nvSpPr>
        <p:spPr>
          <a:xfrm>
            <a:off x="1189500"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1" name="Google Shape;751;p69"/>
          <p:cNvSpPr/>
          <p:nvPr/>
        </p:nvSpPr>
        <p:spPr>
          <a:xfrm>
            <a:off x="1189500"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2" name="Google Shape;752;p69"/>
          <p:cNvSpPr/>
          <p:nvPr/>
        </p:nvSpPr>
        <p:spPr>
          <a:xfrm>
            <a:off x="1189500"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53" name="Google Shape;753;p69"/>
          <p:cNvSpPr/>
          <p:nvPr/>
        </p:nvSpPr>
        <p:spPr>
          <a:xfrm>
            <a:off x="1711856"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4" name="Google Shape;754;p69"/>
          <p:cNvSpPr/>
          <p:nvPr/>
        </p:nvSpPr>
        <p:spPr>
          <a:xfrm>
            <a:off x="1711856"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5" name="Google Shape;755;p69"/>
          <p:cNvSpPr/>
          <p:nvPr/>
        </p:nvSpPr>
        <p:spPr>
          <a:xfrm>
            <a:off x="1711856"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6" name="Google Shape;756;p69"/>
          <p:cNvSpPr/>
          <p:nvPr/>
        </p:nvSpPr>
        <p:spPr>
          <a:xfrm>
            <a:off x="1711856"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7" name="Google Shape;757;p69"/>
          <p:cNvSpPr/>
          <p:nvPr/>
        </p:nvSpPr>
        <p:spPr>
          <a:xfrm>
            <a:off x="1711856"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8" name="Google Shape;758;p69"/>
          <p:cNvSpPr/>
          <p:nvPr/>
        </p:nvSpPr>
        <p:spPr>
          <a:xfrm>
            <a:off x="1711856"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9" name="Google Shape;759;p69"/>
          <p:cNvSpPr/>
          <p:nvPr/>
        </p:nvSpPr>
        <p:spPr>
          <a:xfrm>
            <a:off x="1711856"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0" name="Google Shape;760;p69"/>
          <p:cNvSpPr/>
          <p:nvPr/>
        </p:nvSpPr>
        <p:spPr>
          <a:xfrm>
            <a:off x="1711856"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1" name="Google Shape;761;p69"/>
          <p:cNvSpPr/>
          <p:nvPr/>
        </p:nvSpPr>
        <p:spPr>
          <a:xfrm>
            <a:off x="1711856"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2" name="Google Shape;762;p69"/>
          <p:cNvSpPr/>
          <p:nvPr/>
        </p:nvSpPr>
        <p:spPr>
          <a:xfrm>
            <a:off x="1711856"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63" name="Google Shape;763;p69"/>
          <p:cNvSpPr/>
          <p:nvPr/>
        </p:nvSpPr>
        <p:spPr>
          <a:xfrm>
            <a:off x="2234213"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4" name="Google Shape;764;p69"/>
          <p:cNvSpPr/>
          <p:nvPr/>
        </p:nvSpPr>
        <p:spPr>
          <a:xfrm>
            <a:off x="2234213"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5" name="Google Shape;765;p69"/>
          <p:cNvSpPr/>
          <p:nvPr/>
        </p:nvSpPr>
        <p:spPr>
          <a:xfrm>
            <a:off x="2234213"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6" name="Google Shape;766;p69"/>
          <p:cNvSpPr/>
          <p:nvPr/>
        </p:nvSpPr>
        <p:spPr>
          <a:xfrm>
            <a:off x="2234213"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7" name="Google Shape;767;p69"/>
          <p:cNvSpPr/>
          <p:nvPr/>
        </p:nvSpPr>
        <p:spPr>
          <a:xfrm>
            <a:off x="2234213"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8" name="Google Shape;768;p69"/>
          <p:cNvSpPr/>
          <p:nvPr/>
        </p:nvSpPr>
        <p:spPr>
          <a:xfrm>
            <a:off x="2234213"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9" name="Google Shape;769;p69"/>
          <p:cNvSpPr/>
          <p:nvPr/>
        </p:nvSpPr>
        <p:spPr>
          <a:xfrm>
            <a:off x="2234213"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0" name="Google Shape;770;p69"/>
          <p:cNvSpPr/>
          <p:nvPr/>
        </p:nvSpPr>
        <p:spPr>
          <a:xfrm>
            <a:off x="2234213"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1" name="Google Shape;771;p69"/>
          <p:cNvSpPr/>
          <p:nvPr/>
        </p:nvSpPr>
        <p:spPr>
          <a:xfrm>
            <a:off x="2234213"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2" name="Google Shape;772;p69"/>
          <p:cNvSpPr/>
          <p:nvPr/>
        </p:nvSpPr>
        <p:spPr>
          <a:xfrm>
            <a:off x="2234213"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73" name="Google Shape;773;p69"/>
          <p:cNvSpPr/>
          <p:nvPr/>
        </p:nvSpPr>
        <p:spPr>
          <a:xfrm>
            <a:off x="2756569"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4" name="Google Shape;774;p69"/>
          <p:cNvSpPr/>
          <p:nvPr/>
        </p:nvSpPr>
        <p:spPr>
          <a:xfrm>
            <a:off x="2756569"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69"/>
          <p:cNvSpPr/>
          <p:nvPr/>
        </p:nvSpPr>
        <p:spPr>
          <a:xfrm>
            <a:off x="2756569"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6" name="Google Shape;776;p69"/>
          <p:cNvSpPr/>
          <p:nvPr/>
        </p:nvSpPr>
        <p:spPr>
          <a:xfrm>
            <a:off x="2756569"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7" name="Google Shape;777;p69"/>
          <p:cNvSpPr/>
          <p:nvPr/>
        </p:nvSpPr>
        <p:spPr>
          <a:xfrm>
            <a:off x="2756569"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8" name="Google Shape;778;p69"/>
          <p:cNvSpPr/>
          <p:nvPr/>
        </p:nvSpPr>
        <p:spPr>
          <a:xfrm>
            <a:off x="2756569"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9" name="Google Shape;779;p69"/>
          <p:cNvSpPr/>
          <p:nvPr/>
        </p:nvSpPr>
        <p:spPr>
          <a:xfrm>
            <a:off x="2756569"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0" name="Google Shape;780;p69"/>
          <p:cNvSpPr/>
          <p:nvPr/>
        </p:nvSpPr>
        <p:spPr>
          <a:xfrm>
            <a:off x="2756569"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1" name="Google Shape;781;p69"/>
          <p:cNvSpPr/>
          <p:nvPr/>
        </p:nvSpPr>
        <p:spPr>
          <a:xfrm>
            <a:off x="2756569"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2" name="Google Shape;782;p69"/>
          <p:cNvSpPr/>
          <p:nvPr/>
        </p:nvSpPr>
        <p:spPr>
          <a:xfrm>
            <a:off x="2756569"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83" name="Google Shape;783;p69"/>
          <p:cNvSpPr/>
          <p:nvPr/>
        </p:nvSpPr>
        <p:spPr>
          <a:xfrm>
            <a:off x="3278925"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4" name="Google Shape;784;p69"/>
          <p:cNvSpPr/>
          <p:nvPr/>
        </p:nvSpPr>
        <p:spPr>
          <a:xfrm>
            <a:off x="3278925"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5" name="Google Shape;785;p69"/>
          <p:cNvSpPr/>
          <p:nvPr/>
        </p:nvSpPr>
        <p:spPr>
          <a:xfrm>
            <a:off x="3278925"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6" name="Google Shape;786;p69"/>
          <p:cNvSpPr/>
          <p:nvPr/>
        </p:nvSpPr>
        <p:spPr>
          <a:xfrm>
            <a:off x="3278925"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7" name="Google Shape;787;p69"/>
          <p:cNvSpPr/>
          <p:nvPr/>
        </p:nvSpPr>
        <p:spPr>
          <a:xfrm>
            <a:off x="3278925"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8" name="Google Shape;788;p69"/>
          <p:cNvSpPr/>
          <p:nvPr/>
        </p:nvSpPr>
        <p:spPr>
          <a:xfrm>
            <a:off x="3278925"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9" name="Google Shape;789;p69"/>
          <p:cNvSpPr/>
          <p:nvPr/>
        </p:nvSpPr>
        <p:spPr>
          <a:xfrm>
            <a:off x="3278925"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0" name="Google Shape;790;p69"/>
          <p:cNvSpPr/>
          <p:nvPr/>
        </p:nvSpPr>
        <p:spPr>
          <a:xfrm>
            <a:off x="3278925"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1" name="Google Shape;791;p69"/>
          <p:cNvSpPr/>
          <p:nvPr/>
        </p:nvSpPr>
        <p:spPr>
          <a:xfrm>
            <a:off x="3278925"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2" name="Google Shape;792;p69"/>
          <p:cNvSpPr/>
          <p:nvPr/>
        </p:nvSpPr>
        <p:spPr>
          <a:xfrm>
            <a:off x="3278925"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93" name="Google Shape;793;p69"/>
          <p:cNvSpPr/>
          <p:nvPr/>
        </p:nvSpPr>
        <p:spPr>
          <a:xfrm>
            <a:off x="3801281"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4" name="Google Shape;794;p69"/>
          <p:cNvSpPr/>
          <p:nvPr/>
        </p:nvSpPr>
        <p:spPr>
          <a:xfrm>
            <a:off x="3801281"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5" name="Google Shape;795;p69"/>
          <p:cNvSpPr/>
          <p:nvPr/>
        </p:nvSpPr>
        <p:spPr>
          <a:xfrm>
            <a:off x="3801281"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6" name="Google Shape;796;p69"/>
          <p:cNvSpPr/>
          <p:nvPr/>
        </p:nvSpPr>
        <p:spPr>
          <a:xfrm>
            <a:off x="3801281"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7" name="Google Shape;797;p69"/>
          <p:cNvSpPr/>
          <p:nvPr/>
        </p:nvSpPr>
        <p:spPr>
          <a:xfrm>
            <a:off x="3801281"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8" name="Google Shape;798;p69"/>
          <p:cNvSpPr/>
          <p:nvPr/>
        </p:nvSpPr>
        <p:spPr>
          <a:xfrm>
            <a:off x="3801281"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9" name="Google Shape;799;p69"/>
          <p:cNvSpPr/>
          <p:nvPr/>
        </p:nvSpPr>
        <p:spPr>
          <a:xfrm>
            <a:off x="3801281"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0" name="Google Shape;800;p69"/>
          <p:cNvSpPr/>
          <p:nvPr/>
        </p:nvSpPr>
        <p:spPr>
          <a:xfrm>
            <a:off x="3801281"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1" name="Google Shape;801;p69"/>
          <p:cNvSpPr/>
          <p:nvPr/>
        </p:nvSpPr>
        <p:spPr>
          <a:xfrm>
            <a:off x="3801281"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2" name="Google Shape;802;p69"/>
          <p:cNvSpPr/>
          <p:nvPr/>
        </p:nvSpPr>
        <p:spPr>
          <a:xfrm>
            <a:off x="3801281"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03" name="Google Shape;803;p69"/>
          <p:cNvSpPr/>
          <p:nvPr/>
        </p:nvSpPr>
        <p:spPr>
          <a:xfrm>
            <a:off x="4323638"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4" name="Google Shape;804;p69"/>
          <p:cNvSpPr/>
          <p:nvPr/>
        </p:nvSpPr>
        <p:spPr>
          <a:xfrm>
            <a:off x="4323638"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5" name="Google Shape;805;p69"/>
          <p:cNvSpPr/>
          <p:nvPr/>
        </p:nvSpPr>
        <p:spPr>
          <a:xfrm>
            <a:off x="4323638"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6" name="Google Shape;806;p69"/>
          <p:cNvSpPr/>
          <p:nvPr/>
        </p:nvSpPr>
        <p:spPr>
          <a:xfrm>
            <a:off x="4323638"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7" name="Google Shape;807;p69"/>
          <p:cNvSpPr/>
          <p:nvPr/>
        </p:nvSpPr>
        <p:spPr>
          <a:xfrm>
            <a:off x="4323638"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8" name="Google Shape;808;p69"/>
          <p:cNvSpPr/>
          <p:nvPr/>
        </p:nvSpPr>
        <p:spPr>
          <a:xfrm>
            <a:off x="4323638"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9" name="Google Shape;809;p69"/>
          <p:cNvSpPr/>
          <p:nvPr/>
        </p:nvSpPr>
        <p:spPr>
          <a:xfrm>
            <a:off x="4323638"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0" name="Google Shape;810;p69"/>
          <p:cNvSpPr/>
          <p:nvPr/>
        </p:nvSpPr>
        <p:spPr>
          <a:xfrm>
            <a:off x="4323638"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1" name="Google Shape;811;p69"/>
          <p:cNvSpPr/>
          <p:nvPr/>
        </p:nvSpPr>
        <p:spPr>
          <a:xfrm>
            <a:off x="4323638"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2" name="Google Shape;812;p69"/>
          <p:cNvSpPr/>
          <p:nvPr/>
        </p:nvSpPr>
        <p:spPr>
          <a:xfrm>
            <a:off x="4323638"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13" name="Google Shape;813;p69"/>
          <p:cNvSpPr/>
          <p:nvPr/>
        </p:nvSpPr>
        <p:spPr>
          <a:xfrm>
            <a:off x="4845994"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4" name="Google Shape;814;p69"/>
          <p:cNvSpPr/>
          <p:nvPr/>
        </p:nvSpPr>
        <p:spPr>
          <a:xfrm>
            <a:off x="4845994"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5" name="Google Shape;815;p69"/>
          <p:cNvSpPr/>
          <p:nvPr/>
        </p:nvSpPr>
        <p:spPr>
          <a:xfrm>
            <a:off x="4845994"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6" name="Google Shape;816;p69"/>
          <p:cNvSpPr/>
          <p:nvPr/>
        </p:nvSpPr>
        <p:spPr>
          <a:xfrm>
            <a:off x="4845994"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7" name="Google Shape;817;p69"/>
          <p:cNvSpPr/>
          <p:nvPr/>
        </p:nvSpPr>
        <p:spPr>
          <a:xfrm>
            <a:off x="4845994"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8" name="Google Shape;818;p69"/>
          <p:cNvSpPr/>
          <p:nvPr/>
        </p:nvSpPr>
        <p:spPr>
          <a:xfrm>
            <a:off x="4845994"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9" name="Google Shape;819;p69"/>
          <p:cNvSpPr/>
          <p:nvPr/>
        </p:nvSpPr>
        <p:spPr>
          <a:xfrm>
            <a:off x="4845994"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0" name="Google Shape;820;p69"/>
          <p:cNvSpPr/>
          <p:nvPr/>
        </p:nvSpPr>
        <p:spPr>
          <a:xfrm>
            <a:off x="4845994"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1" name="Google Shape;821;p69"/>
          <p:cNvSpPr/>
          <p:nvPr/>
        </p:nvSpPr>
        <p:spPr>
          <a:xfrm>
            <a:off x="4845994"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2" name="Google Shape;822;p69"/>
          <p:cNvSpPr/>
          <p:nvPr/>
        </p:nvSpPr>
        <p:spPr>
          <a:xfrm>
            <a:off x="4845994"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23" name="Google Shape;823;p69"/>
          <p:cNvSpPr/>
          <p:nvPr/>
        </p:nvSpPr>
        <p:spPr>
          <a:xfrm>
            <a:off x="5368350" y="323909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4" name="Google Shape;824;p69"/>
          <p:cNvSpPr/>
          <p:nvPr/>
        </p:nvSpPr>
        <p:spPr>
          <a:xfrm>
            <a:off x="5368350" y="332052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5" name="Google Shape;825;p69"/>
          <p:cNvSpPr/>
          <p:nvPr/>
        </p:nvSpPr>
        <p:spPr>
          <a:xfrm>
            <a:off x="5368350" y="3401955"/>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6" name="Google Shape;826;p69"/>
          <p:cNvSpPr/>
          <p:nvPr/>
        </p:nvSpPr>
        <p:spPr>
          <a:xfrm>
            <a:off x="5368350" y="3483386"/>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7" name="Google Shape;827;p69"/>
          <p:cNvSpPr/>
          <p:nvPr/>
        </p:nvSpPr>
        <p:spPr>
          <a:xfrm>
            <a:off x="5368350" y="3564817"/>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8" name="Google Shape;828;p69"/>
          <p:cNvSpPr/>
          <p:nvPr/>
        </p:nvSpPr>
        <p:spPr>
          <a:xfrm>
            <a:off x="5368350" y="3646248"/>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9" name="Google Shape;829;p69"/>
          <p:cNvSpPr/>
          <p:nvPr/>
        </p:nvSpPr>
        <p:spPr>
          <a:xfrm>
            <a:off x="5368350" y="3727680"/>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0" name="Google Shape;830;p69"/>
          <p:cNvSpPr/>
          <p:nvPr/>
        </p:nvSpPr>
        <p:spPr>
          <a:xfrm>
            <a:off x="5368350" y="3809111"/>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1" name="Google Shape;831;p69"/>
          <p:cNvSpPr/>
          <p:nvPr/>
        </p:nvSpPr>
        <p:spPr>
          <a:xfrm>
            <a:off x="5368350" y="3890542"/>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2" name="Google Shape;832;p69"/>
          <p:cNvSpPr/>
          <p:nvPr/>
        </p:nvSpPr>
        <p:spPr>
          <a:xfrm>
            <a:off x="5368350" y="3971973"/>
            <a:ext cx="4311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33" name="Google Shape;833;p69"/>
          <p:cNvSpPr txBox="1"/>
          <p:nvPr>
            <p:ph idx="6"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34" name="Google Shape;834;p6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35" name="Google Shape;835;p69"/>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836" name="Shape 836"/>
        <p:cNvGrpSpPr/>
        <p:nvPr/>
      </p:nvGrpSpPr>
      <p:grpSpPr>
        <a:xfrm>
          <a:off x="0" y="0"/>
          <a:ext cx="0" cy="0"/>
          <a:chOff x="0" y="0"/>
          <a:chExt cx="0" cy="0"/>
        </a:xfrm>
      </p:grpSpPr>
      <p:cxnSp>
        <p:nvCxnSpPr>
          <p:cNvPr id="837" name="Google Shape;837;p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38" name="Google Shape;838;p7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39" name="Google Shape;839;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40" name="Google Shape;840;p7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841" name="Google Shape;841;p7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42" name="Google Shape;842;p70"/>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843" name="Google Shape;843;p70"/>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844" name="Google Shape;844;p70"/>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845" name="Google Shape;845;p70"/>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846" name="Google Shape;846;p70"/>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847" name="Google Shape;847;p70"/>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848" name="Google Shape;848;p70"/>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849" name="Google Shape;849;p70"/>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850" name="Google Shape;850;p70"/>
          <p:cNvPicPr preferRelativeResize="0"/>
          <p:nvPr/>
        </p:nvPicPr>
        <p:blipFill rotWithShape="1">
          <a:blip r:embed="rId3">
            <a:alphaModFix/>
          </a:blip>
          <a:srcRect b="0" l="0" r="0" t="0"/>
          <a:stretch/>
        </p:blipFill>
        <p:spPr>
          <a:xfrm>
            <a:off x="783604" y="1662897"/>
            <a:ext cx="414811" cy="414797"/>
          </a:xfrm>
          <a:prstGeom prst="rect">
            <a:avLst/>
          </a:prstGeom>
          <a:noFill/>
          <a:ln>
            <a:noFill/>
          </a:ln>
        </p:spPr>
      </p:pic>
      <p:pic>
        <p:nvPicPr>
          <p:cNvPr id="851" name="Google Shape;851;p70"/>
          <p:cNvPicPr preferRelativeResize="0"/>
          <p:nvPr/>
        </p:nvPicPr>
        <p:blipFill rotWithShape="1">
          <a:blip r:embed="rId4">
            <a:alphaModFix/>
          </a:blip>
          <a:srcRect b="0" l="0" r="0" t="0"/>
          <a:stretch/>
        </p:blipFill>
        <p:spPr>
          <a:xfrm>
            <a:off x="3470819" y="1662897"/>
            <a:ext cx="414811" cy="414797"/>
          </a:xfrm>
          <a:prstGeom prst="rect">
            <a:avLst/>
          </a:prstGeom>
          <a:noFill/>
          <a:ln>
            <a:noFill/>
          </a:ln>
        </p:spPr>
      </p:pic>
      <p:pic>
        <p:nvPicPr>
          <p:cNvPr id="852" name="Google Shape;852;p70"/>
          <p:cNvPicPr preferRelativeResize="0"/>
          <p:nvPr/>
        </p:nvPicPr>
        <p:blipFill rotWithShape="1">
          <a:blip r:embed="rId5">
            <a:alphaModFix/>
          </a:blip>
          <a:srcRect b="0" l="0" r="0" t="0"/>
          <a:stretch/>
        </p:blipFill>
        <p:spPr>
          <a:xfrm>
            <a:off x="6158034" y="1662897"/>
            <a:ext cx="414811" cy="414797"/>
          </a:xfrm>
          <a:prstGeom prst="rect">
            <a:avLst/>
          </a:prstGeom>
          <a:noFill/>
          <a:ln>
            <a:noFill/>
          </a:ln>
        </p:spPr>
      </p:pic>
      <p:sp>
        <p:nvSpPr>
          <p:cNvPr id="853" name="Google Shape;853;p70"/>
          <p:cNvSpPr txBox="1"/>
          <p:nvPr>
            <p:ph idx="8"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54" name="Google Shape;854;p7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55" name="Google Shape;855;p70"/>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856" name="Shape 856"/>
        <p:cNvGrpSpPr/>
        <p:nvPr/>
      </p:nvGrpSpPr>
      <p:grpSpPr>
        <a:xfrm>
          <a:off x="0" y="0"/>
          <a:ext cx="0" cy="0"/>
          <a:chOff x="0" y="0"/>
          <a:chExt cx="0" cy="0"/>
        </a:xfrm>
      </p:grpSpPr>
      <p:cxnSp>
        <p:nvCxnSpPr>
          <p:cNvPr id="857" name="Google Shape;857;p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58" name="Google Shape;858;p7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59" name="Google Shape;859;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60" name="Google Shape;860;p7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861" name="Google Shape;861;p7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62" name="Google Shape;862;p71"/>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863" name="Google Shape;863;p71"/>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864" name="Google Shape;864;p71"/>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865" name="Google Shape;865;p71"/>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866" name="Google Shape;866;p71"/>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867" name="Google Shape;867;p71"/>
          <p:cNvPicPr preferRelativeResize="0"/>
          <p:nvPr/>
        </p:nvPicPr>
        <p:blipFill rotWithShape="1">
          <a:blip r:embed="rId3">
            <a:alphaModFix/>
          </a:blip>
          <a:srcRect b="0" l="0" r="0" t="0"/>
          <a:stretch/>
        </p:blipFill>
        <p:spPr>
          <a:xfrm>
            <a:off x="920311" y="1533667"/>
            <a:ext cx="548638" cy="548626"/>
          </a:xfrm>
          <a:prstGeom prst="rect">
            <a:avLst/>
          </a:prstGeom>
          <a:noFill/>
          <a:ln>
            <a:noFill/>
          </a:ln>
        </p:spPr>
      </p:pic>
      <p:pic>
        <p:nvPicPr>
          <p:cNvPr id="868" name="Google Shape;868;p71"/>
          <p:cNvPicPr preferRelativeResize="0"/>
          <p:nvPr/>
        </p:nvPicPr>
        <p:blipFill rotWithShape="1">
          <a:blip r:embed="rId4">
            <a:alphaModFix/>
          </a:blip>
          <a:srcRect b="0" l="0" r="0" t="0"/>
          <a:stretch/>
        </p:blipFill>
        <p:spPr>
          <a:xfrm>
            <a:off x="4809961" y="1533667"/>
            <a:ext cx="548638" cy="548626"/>
          </a:xfrm>
          <a:prstGeom prst="rect">
            <a:avLst/>
          </a:prstGeom>
          <a:noFill/>
          <a:ln>
            <a:noFill/>
          </a:ln>
        </p:spPr>
      </p:pic>
      <p:sp>
        <p:nvSpPr>
          <p:cNvPr id="869" name="Google Shape;869;p71"/>
          <p:cNvSpPr txBox="1"/>
          <p:nvPr>
            <p:ph idx="6"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70" name="Google Shape;870;p7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71" name="Google Shape;871;p71"/>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872" name="Shape 872"/>
        <p:cNvGrpSpPr/>
        <p:nvPr/>
      </p:nvGrpSpPr>
      <p:grpSpPr>
        <a:xfrm>
          <a:off x="0" y="0"/>
          <a:ext cx="0" cy="0"/>
          <a:chOff x="0" y="0"/>
          <a:chExt cx="0" cy="0"/>
        </a:xfrm>
      </p:grpSpPr>
      <p:sp>
        <p:nvSpPr>
          <p:cNvPr id="873" name="Google Shape;873;p72"/>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874" name="Google Shape;874;p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75" name="Google Shape;875;p7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76" name="Google Shape;876;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7" name="Google Shape;877;p7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878" name="Google Shape;878;p7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79" name="Google Shape;879;p72"/>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880" name="Google Shape;880;p72"/>
          <p:cNvSpPr txBox="1"/>
          <p:nvPr>
            <p:ph idx="3" type="subTitle"/>
          </p:nvPr>
        </p:nvSpPr>
        <p:spPr>
          <a:xfrm>
            <a:off x="3349200" y="3777544"/>
            <a:ext cx="30735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881" name="Google Shape;881;p72"/>
          <p:cNvPicPr preferRelativeResize="0"/>
          <p:nvPr/>
        </p:nvPicPr>
        <p:blipFill rotWithShape="1">
          <a:blip r:embed="rId3">
            <a:alphaModFix/>
          </a:blip>
          <a:srcRect b="0" l="0" r="0" t="0"/>
          <a:stretch/>
        </p:blipFill>
        <p:spPr>
          <a:xfrm>
            <a:off x="2564587" y="973839"/>
            <a:ext cx="548638" cy="548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4" name="Google Shape;64;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5" name="Google Shape;6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882" name="Shape 882"/>
        <p:cNvGrpSpPr/>
        <p:nvPr/>
      </p:nvGrpSpPr>
      <p:grpSpPr>
        <a:xfrm>
          <a:off x="0" y="0"/>
          <a:ext cx="0" cy="0"/>
          <a:chOff x="0" y="0"/>
          <a:chExt cx="0" cy="0"/>
        </a:xfrm>
      </p:grpSpPr>
      <p:cxnSp>
        <p:nvCxnSpPr>
          <p:cNvPr id="883" name="Google Shape;883;p7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84" name="Google Shape;884;p7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85" name="Google Shape;885;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6" name="Google Shape;886;p7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887" name="Google Shape;887;p7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88" name="Google Shape;888;p73"/>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89" name="Google Shape;889;p73"/>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90" name="Google Shape;890;p73"/>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91" name="Google Shape;891;p73"/>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92" name="Google Shape;892;p73"/>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93" name="Google Shape;893;p73"/>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94" name="Google Shape;894;p73"/>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95" name="Google Shape;895;p73"/>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96" name="Google Shape;896;p73"/>
          <p:cNvSpPr txBox="1"/>
          <p:nvPr>
            <p:ph idx="13"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97" name="Google Shape;897;p7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98" name="Google Shape;898;p73"/>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899" name="Shape 899"/>
        <p:cNvGrpSpPr/>
        <p:nvPr/>
      </p:nvGrpSpPr>
      <p:grpSpPr>
        <a:xfrm>
          <a:off x="0" y="0"/>
          <a:ext cx="0" cy="0"/>
          <a:chOff x="0" y="0"/>
          <a:chExt cx="0" cy="0"/>
        </a:xfrm>
      </p:grpSpPr>
      <p:cxnSp>
        <p:nvCxnSpPr>
          <p:cNvPr id="900" name="Google Shape;900;p7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01" name="Google Shape;901;p7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02" name="Google Shape;902;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03" name="Google Shape;903;p7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904" name="Google Shape;904;p7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905" name="Google Shape;905;p74"/>
          <p:cNvCxnSpPr/>
          <p:nvPr/>
        </p:nvCxnSpPr>
        <p:spPr>
          <a:xfrm>
            <a:off x="2562437"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906" name="Google Shape;906;p74"/>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907" name="Google Shape;907;p74"/>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908" name="Google Shape;908;p74"/>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09" name="Google Shape;909;p74"/>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10" name="Google Shape;910;p74"/>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11" name="Google Shape;911;p74"/>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12" name="Google Shape;912;p74"/>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13" name="Google Shape;913;p74"/>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14" name="Google Shape;914;p74"/>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15" name="Google Shape;915;p74"/>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16" name="Google Shape;916;p74"/>
          <p:cNvSpPr txBox="1"/>
          <p:nvPr>
            <p:ph idx="13"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917" name="Google Shape;917;p7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918" name="Google Shape;918;p74"/>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919" name="Shape 919"/>
        <p:cNvGrpSpPr/>
        <p:nvPr/>
      </p:nvGrpSpPr>
      <p:grpSpPr>
        <a:xfrm>
          <a:off x="0" y="0"/>
          <a:ext cx="0" cy="0"/>
          <a:chOff x="0" y="0"/>
          <a:chExt cx="0" cy="0"/>
        </a:xfrm>
      </p:grpSpPr>
      <p:sp>
        <p:nvSpPr>
          <p:cNvPr id="920" name="Google Shape;920;p75"/>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921" name="Google Shape;921;p75"/>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922" name="Google Shape;922;p75"/>
          <p:cNvSpPr txBox="1"/>
          <p:nvPr>
            <p:ph idx="2"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923" name="Google Shape;923;p7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24" name="Google Shape;924;p7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25" name="Google Shape;925;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26" name="Google Shape;926;p7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927" name="Google Shape;927;p75"/>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28" name="Google Shape;928;p75"/>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929" name="Google Shape;929;p75"/>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30" name="Google Shape;930;p75"/>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931" name="Google Shape;931;p75"/>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32" name="Google Shape;932;p75"/>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933" name="Google Shape;933;p75"/>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934" name="Shape 934"/>
        <p:cNvGrpSpPr/>
        <p:nvPr/>
      </p:nvGrpSpPr>
      <p:grpSpPr>
        <a:xfrm>
          <a:off x="0" y="0"/>
          <a:ext cx="0" cy="0"/>
          <a:chOff x="0" y="0"/>
          <a:chExt cx="0" cy="0"/>
        </a:xfrm>
      </p:grpSpPr>
      <p:cxnSp>
        <p:nvCxnSpPr>
          <p:cNvPr id="935" name="Google Shape;935;p7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36" name="Google Shape;936;p7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37" name="Google Shape;937;p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38" name="Google Shape;938;p7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939" name="Google Shape;939;p7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940" name="Google Shape;940;p76"/>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941" name="Google Shape;941;p76"/>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942" name="Google Shape;942;p76"/>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43" name="Google Shape;943;p76"/>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44" name="Google Shape;944;p76"/>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45" name="Google Shape;945;p76"/>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46" name="Google Shape;946;p76"/>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47" name="Google Shape;947;p76"/>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48" name="Google Shape;948;p76"/>
          <p:cNvSpPr txBox="1"/>
          <p:nvPr>
            <p:ph idx="8"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949" name="Google Shape;949;p7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950" name="Google Shape;950;p76"/>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951" name="Shape 951"/>
        <p:cNvGrpSpPr/>
        <p:nvPr/>
      </p:nvGrpSpPr>
      <p:grpSpPr>
        <a:xfrm>
          <a:off x="0" y="0"/>
          <a:ext cx="0" cy="0"/>
          <a:chOff x="0" y="0"/>
          <a:chExt cx="0" cy="0"/>
        </a:xfrm>
      </p:grpSpPr>
      <p:cxnSp>
        <p:nvCxnSpPr>
          <p:cNvPr id="952" name="Google Shape;952;p7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53" name="Google Shape;953;p7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54" name="Google Shape;954;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55" name="Google Shape;955;p7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956" name="Google Shape;956;p7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57" name="Google Shape;957;p77"/>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958" name="Google Shape;958;p77"/>
          <p:cNvSpPr txBox="1"/>
          <p:nvPr>
            <p:ph idx="3"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959" name="Google Shape;959;p7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960" name="Google Shape;960;p77"/>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961" name="Shape 961"/>
        <p:cNvGrpSpPr/>
        <p:nvPr/>
      </p:nvGrpSpPr>
      <p:grpSpPr>
        <a:xfrm>
          <a:off x="0" y="0"/>
          <a:ext cx="0" cy="0"/>
          <a:chOff x="0" y="0"/>
          <a:chExt cx="0" cy="0"/>
        </a:xfrm>
      </p:grpSpPr>
      <p:cxnSp>
        <p:nvCxnSpPr>
          <p:cNvPr id="962" name="Google Shape;962;p7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63" name="Google Shape;963;p7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64" name="Google Shape;964;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65" name="Google Shape;965;p7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966" name="Google Shape;966;p7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67" name="Google Shape;967;p78"/>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968" name="Google Shape;968;p78"/>
          <p:cNvSpPr txBox="1"/>
          <p:nvPr>
            <p:ph idx="3"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969" name="Google Shape;969;p7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970" name="Google Shape;970;p78"/>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971" name="Shape 971"/>
        <p:cNvGrpSpPr/>
        <p:nvPr/>
      </p:nvGrpSpPr>
      <p:grpSpPr>
        <a:xfrm>
          <a:off x="0" y="0"/>
          <a:ext cx="0" cy="0"/>
          <a:chOff x="0" y="0"/>
          <a:chExt cx="0" cy="0"/>
        </a:xfrm>
      </p:grpSpPr>
      <p:sp>
        <p:nvSpPr>
          <p:cNvPr id="972" name="Google Shape;972;p79"/>
          <p:cNvSpPr txBox="1"/>
          <p:nvPr>
            <p:ph type="title"/>
          </p:nvPr>
        </p:nvSpPr>
        <p:spPr>
          <a:xfrm>
            <a:off x="2460281" y="1239806"/>
            <a:ext cx="55734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973" name="Google Shape;973;p79"/>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974" name="Google Shape;974;p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75" name="Google Shape;975;p7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76" name="Google Shape;976;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77" name="Google Shape;977;p7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978" name="Google Shape;978;p79"/>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979" name="Shape 979"/>
        <p:cNvGrpSpPr/>
        <p:nvPr/>
      </p:nvGrpSpPr>
      <p:grpSpPr>
        <a:xfrm>
          <a:off x="0" y="0"/>
          <a:ext cx="0" cy="0"/>
          <a:chOff x="0" y="0"/>
          <a:chExt cx="0" cy="0"/>
        </a:xfrm>
      </p:grpSpPr>
      <p:sp>
        <p:nvSpPr>
          <p:cNvPr id="980" name="Google Shape;980;p80"/>
          <p:cNvSpPr txBox="1"/>
          <p:nvPr>
            <p:ph idx="1" type="body"/>
          </p:nvPr>
        </p:nvSpPr>
        <p:spPr>
          <a:xfrm>
            <a:off x="6502425" y="1387106"/>
            <a:ext cx="15987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81" name="Google Shape;981;p80"/>
          <p:cNvSpPr txBox="1"/>
          <p:nvPr>
            <p:ph idx="2" type="body"/>
          </p:nvPr>
        </p:nvSpPr>
        <p:spPr>
          <a:xfrm>
            <a:off x="4281525" y="1387106"/>
            <a:ext cx="15987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82" name="Google Shape;982;p80"/>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983" name="Google Shape;983;p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84" name="Google Shape;984;p80"/>
          <p:cNvSpPr txBox="1"/>
          <p:nvPr>
            <p:ph idx="3"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985" name="Google Shape;985;p8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986" name="Google Shape;986;p80"/>
          <p:cNvPicPr preferRelativeResize="0"/>
          <p:nvPr/>
        </p:nvPicPr>
        <p:blipFill>
          <a:blip r:embed="rId2">
            <a:alphaModFix/>
          </a:blip>
          <a:stretch>
            <a:fillRect/>
          </a:stretch>
        </p:blipFill>
        <p:spPr>
          <a:xfrm>
            <a:off x="8033460" y="4734378"/>
            <a:ext cx="731705" cy="172166"/>
          </a:xfrm>
          <a:prstGeom prst="rect">
            <a:avLst/>
          </a:prstGeom>
          <a:noFill/>
          <a:ln>
            <a:noFill/>
          </a:ln>
        </p:spPr>
      </p:pic>
      <p:sp>
        <p:nvSpPr>
          <p:cNvPr id="987" name="Google Shape;987;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88" name="Google Shape;988;p80"/>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989" name="Shape 989"/>
        <p:cNvGrpSpPr/>
        <p:nvPr/>
      </p:nvGrpSpPr>
      <p:grpSpPr>
        <a:xfrm>
          <a:off x="0" y="0"/>
          <a:ext cx="0" cy="0"/>
          <a:chOff x="0" y="0"/>
          <a:chExt cx="0" cy="0"/>
        </a:xfrm>
      </p:grpSpPr>
      <p:cxnSp>
        <p:nvCxnSpPr>
          <p:cNvPr id="990" name="Google Shape;990;p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91" name="Google Shape;991;p81"/>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92" name="Google Shape;992;p8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993" name="Google Shape;993;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94" name="Google Shape;994;p8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995" name="Google Shape;995;p81"/>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96" name="Google Shape;996;p81"/>
          <p:cNvSpPr txBox="1"/>
          <p:nvPr>
            <p:ph idx="3" type="body"/>
          </p:nvPr>
        </p:nvSpPr>
        <p:spPr>
          <a:xfrm>
            <a:off x="6502425" y="1387106"/>
            <a:ext cx="15987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97" name="Google Shape;997;p81"/>
          <p:cNvSpPr txBox="1"/>
          <p:nvPr>
            <p:ph idx="4" type="body"/>
          </p:nvPr>
        </p:nvSpPr>
        <p:spPr>
          <a:xfrm>
            <a:off x="4281525" y="1387106"/>
            <a:ext cx="15987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98" name="Google Shape;998;p81"/>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999" name="Shape 999"/>
        <p:cNvGrpSpPr/>
        <p:nvPr/>
      </p:nvGrpSpPr>
      <p:grpSpPr>
        <a:xfrm>
          <a:off x="0" y="0"/>
          <a:ext cx="0" cy="0"/>
          <a:chOff x="0" y="0"/>
          <a:chExt cx="0" cy="0"/>
        </a:xfrm>
      </p:grpSpPr>
      <p:cxnSp>
        <p:nvCxnSpPr>
          <p:cNvPr id="1000" name="Google Shape;1000;p8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01" name="Google Shape;1001;p82"/>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1002" name="Google Shape;1002;p8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003" name="Google Shape;1003;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04" name="Google Shape;1004;p8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1005" name="Google Shape;1005;p8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06" name="Google Shape;1006;p82"/>
          <p:cNvSpPr txBox="1"/>
          <p:nvPr>
            <p:ph idx="3" type="body"/>
          </p:nvPr>
        </p:nvSpPr>
        <p:spPr>
          <a:xfrm>
            <a:off x="675206" y="2331975"/>
            <a:ext cx="3783000" cy="2250000"/>
          </a:xfrm>
          <a:prstGeom prst="rect">
            <a:avLst/>
          </a:prstGeom>
        </p:spPr>
        <p:txBody>
          <a:bodyPr anchorCtr="0" anchor="t" bIns="68575" lIns="685925"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1007" name="Google Shape;1007;p82"/>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8" name="Google Shape;6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1012" name="Shape 1012"/>
        <p:cNvGrpSpPr/>
        <p:nvPr/>
      </p:nvGrpSpPr>
      <p:grpSpPr>
        <a:xfrm>
          <a:off x="0" y="0"/>
          <a:ext cx="0" cy="0"/>
          <a:chOff x="0" y="0"/>
          <a:chExt cx="0" cy="0"/>
        </a:xfrm>
      </p:grpSpPr>
      <p:sp>
        <p:nvSpPr>
          <p:cNvPr id="1013" name="Google Shape;1013;p8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014" name="Google Shape;1014;p84"/>
          <p:cNvPicPr preferRelativeResize="0"/>
          <p:nvPr/>
        </p:nvPicPr>
        <p:blipFill rotWithShape="1">
          <a:blip r:embed="rId3">
            <a:alphaModFix/>
          </a:blip>
          <a:srcRect b="0" l="0" r="0" t="0"/>
          <a:stretch/>
        </p:blipFill>
        <p:spPr>
          <a:xfrm>
            <a:off x="7580138" y="4652989"/>
            <a:ext cx="1184909" cy="279505"/>
          </a:xfrm>
          <a:prstGeom prst="rect">
            <a:avLst/>
          </a:prstGeom>
          <a:noFill/>
          <a:ln>
            <a:noFill/>
          </a:ln>
        </p:spPr>
      </p:pic>
      <p:cxnSp>
        <p:nvCxnSpPr>
          <p:cNvPr id="1015" name="Google Shape;1015;p84"/>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1016" name="Google Shape;1016;p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17" name="Google Shape;1017;p84"/>
          <p:cNvSpPr txBox="1"/>
          <p:nvPr>
            <p:ph idx="1" type="subTitle"/>
          </p:nvPr>
        </p:nvSpPr>
        <p:spPr>
          <a:xfrm>
            <a:off x="4245394" y="2978738"/>
            <a:ext cx="3334800" cy="685800"/>
          </a:xfrm>
          <a:prstGeom prst="rect">
            <a:avLst/>
          </a:prstGeom>
          <a:noFill/>
          <a:ln>
            <a:noFill/>
          </a:ln>
        </p:spPr>
        <p:txBody>
          <a:bodyPr anchorCtr="0" anchor="t" bIns="91425" lIns="91425" spcFirstLastPara="1" rIns="91425" wrap="square" tIns="91425">
            <a:noAutofit/>
          </a:bodyPr>
          <a:lstStyle>
            <a:lvl1pPr lvl="0" rtl="0" algn="l">
              <a:lnSpc>
                <a:spcPct val="140000"/>
              </a:lnSpc>
              <a:spcBef>
                <a:spcPts val="0"/>
              </a:spcBef>
              <a:spcAft>
                <a:spcPts val="0"/>
              </a:spcAft>
              <a:buSzPts val="14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1018" name="Google Shape;1018;p84"/>
          <p:cNvSpPr txBox="1"/>
          <p:nvPr>
            <p:ph type="title"/>
          </p:nvPr>
        </p:nvSpPr>
        <p:spPr>
          <a:xfrm>
            <a:off x="4245394" y="1281774"/>
            <a:ext cx="4302300" cy="1587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1pPr>
            <a:lvl2pPr lvl="1" rt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2pPr>
            <a:lvl3pPr lvl="2" rt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3pPr>
            <a:lvl4pPr lvl="3" rt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4pPr>
            <a:lvl5pPr lvl="4" rt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5pPr>
            <a:lvl6pPr lvl="5" rt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6pPr>
            <a:lvl7pPr lvl="6" rt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7pPr>
            <a:lvl8pPr lvl="7" rt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8pPr>
            <a:lvl9pPr lvl="8" rtl="0" algn="l">
              <a:lnSpc>
                <a:spcPct val="100000"/>
              </a:lnSpc>
              <a:spcBef>
                <a:spcPts val="0"/>
              </a:spcBef>
              <a:spcAft>
                <a:spcPts val="0"/>
              </a:spcAft>
              <a:buSzPts val="2800"/>
              <a:buNone/>
              <a:defRPr b="1" sz="3500">
                <a:solidFill>
                  <a:srgbClr val="EE0000"/>
                </a:solidFill>
                <a:latin typeface="Overpass"/>
                <a:ea typeface="Overpass"/>
                <a:cs typeface="Overpass"/>
                <a:sym typeface="Overpass"/>
              </a:defRPr>
            </a:lvl9pPr>
          </a:lstStyle>
          <a:p/>
        </p:txBody>
      </p:sp>
      <p:sp>
        <p:nvSpPr>
          <p:cNvPr id="1019" name="Google Shape;1019;p84"/>
          <p:cNvSpPr txBox="1"/>
          <p:nvPr>
            <p:ph idx="2" type="subTitle"/>
          </p:nvPr>
        </p:nvSpPr>
        <p:spPr>
          <a:xfrm>
            <a:off x="4245394" y="3988706"/>
            <a:ext cx="1530300" cy="454200"/>
          </a:xfrm>
          <a:prstGeom prst="rect">
            <a:avLst/>
          </a:prstGeom>
          <a:noFill/>
          <a:ln>
            <a:noFill/>
          </a:ln>
        </p:spPr>
        <p:txBody>
          <a:bodyPr anchorCtr="0" anchor="t" bIns="91425" lIns="91425" spcFirstLastPara="1" rIns="91425" wrap="square" tIns="91425">
            <a:noAutofit/>
          </a:bodyPr>
          <a:lstStyle>
            <a:lvl1pPr lvl="0" rtl="0" algn="l">
              <a:lnSpc>
                <a:spcPct val="135000"/>
              </a:lnSpc>
              <a:spcBef>
                <a:spcPts val="0"/>
              </a:spcBef>
              <a:spcAft>
                <a:spcPts val="0"/>
              </a:spcAft>
              <a:buSzPts val="900"/>
              <a:buNone/>
              <a:defRPr sz="900"/>
            </a:lvl1pPr>
            <a:lvl2pPr lvl="1" rtl="0" algn="l">
              <a:lnSpc>
                <a:spcPct val="135000"/>
              </a:lnSpc>
              <a:spcBef>
                <a:spcPts val="0"/>
              </a:spcBef>
              <a:spcAft>
                <a:spcPts val="0"/>
              </a:spcAft>
              <a:buSzPts val="900"/>
              <a:buNone/>
              <a:defRPr sz="900"/>
            </a:lvl2pPr>
            <a:lvl3pPr lvl="2" rtl="0" algn="l">
              <a:lnSpc>
                <a:spcPct val="135000"/>
              </a:lnSpc>
              <a:spcBef>
                <a:spcPts val="0"/>
              </a:spcBef>
              <a:spcAft>
                <a:spcPts val="0"/>
              </a:spcAft>
              <a:buSzPts val="900"/>
              <a:buNone/>
              <a:defRPr sz="900"/>
            </a:lvl3pPr>
            <a:lvl4pPr lvl="3" rtl="0" algn="l">
              <a:lnSpc>
                <a:spcPct val="135000"/>
              </a:lnSpc>
              <a:spcBef>
                <a:spcPts val="0"/>
              </a:spcBef>
              <a:spcAft>
                <a:spcPts val="0"/>
              </a:spcAft>
              <a:buSzPts val="900"/>
              <a:buNone/>
              <a:defRPr sz="900"/>
            </a:lvl4pPr>
            <a:lvl5pPr lvl="4" rtl="0" algn="l">
              <a:lnSpc>
                <a:spcPct val="135000"/>
              </a:lnSpc>
              <a:spcBef>
                <a:spcPts val="0"/>
              </a:spcBef>
              <a:spcAft>
                <a:spcPts val="0"/>
              </a:spcAft>
              <a:buSzPts val="900"/>
              <a:buNone/>
              <a:defRPr sz="900"/>
            </a:lvl5pPr>
            <a:lvl6pPr lvl="5" rtl="0" algn="l">
              <a:lnSpc>
                <a:spcPct val="135000"/>
              </a:lnSpc>
              <a:spcBef>
                <a:spcPts val="0"/>
              </a:spcBef>
              <a:spcAft>
                <a:spcPts val="0"/>
              </a:spcAft>
              <a:buSzPts val="900"/>
              <a:buNone/>
              <a:defRPr sz="900"/>
            </a:lvl6pPr>
            <a:lvl7pPr lvl="6" rtl="0" algn="l">
              <a:lnSpc>
                <a:spcPct val="135000"/>
              </a:lnSpc>
              <a:spcBef>
                <a:spcPts val="0"/>
              </a:spcBef>
              <a:spcAft>
                <a:spcPts val="0"/>
              </a:spcAft>
              <a:buSzPts val="900"/>
              <a:buNone/>
              <a:defRPr sz="900"/>
            </a:lvl7pPr>
            <a:lvl8pPr lvl="7" rtl="0" algn="l">
              <a:lnSpc>
                <a:spcPct val="135000"/>
              </a:lnSpc>
              <a:spcBef>
                <a:spcPts val="0"/>
              </a:spcBef>
              <a:spcAft>
                <a:spcPts val="0"/>
              </a:spcAft>
              <a:buSzPts val="900"/>
              <a:buNone/>
              <a:defRPr sz="900"/>
            </a:lvl8pPr>
            <a:lvl9pPr lvl="8" rtl="0" algn="l">
              <a:lnSpc>
                <a:spcPct val="135000"/>
              </a:lnSpc>
              <a:spcBef>
                <a:spcPts val="0"/>
              </a:spcBef>
              <a:spcAft>
                <a:spcPts val="0"/>
              </a:spcAft>
              <a:buSzPts val="900"/>
              <a:buNone/>
              <a:defRPr sz="900"/>
            </a:lvl9pPr>
          </a:lstStyle>
          <a:p/>
        </p:txBody>
      </p:sp>
      <p:sp>
        <p:nvSpPr>
          <p:cNvPr id="1020" name="Google Shape;1020;p84"/>
          <p:cNvSpPr txBox="1"/>
          <p:nvPr>
            <p:ph idx="3"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021" name="Shape 1021"/>
        <p:cNvGrpSpPr/>
        <p:nvPr/>
      </p:nvGrpSpPr>
      <p:grpSpPr>
        <a:xfrm>
          <a:off x="0" y="0"/>
          <a:ext cx="0" cy="0"/>
          <a:chOff x="0" y="0"/>
          <a:chExt cx="0" cy="0"/>
        </a:xfrm>
      </p:grpSpPr>
      <p:sp>
        <p:nvSpPr>
          <p:cNvPr id="1022" name="Google Shape;1022;p85"/>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lvl1pPr lvl="0" rtl="0" algn="ctr">
              <a:lnSpc>
                <a:spcPct val="130000"/>
              </a:lnSpc>
              <a:spcBef>
                <a:spcPts val="0"/>
              </a:spcBef>
              <a:spcAft>
                <a:spcPts val="0"/>
              </a:spcAft>
              <a:buSzPts val="2800"/>
              <a:buNone/>
              <a:defRPr sz="2000">
                <a:solidFill>
                  <a:srgbClr val="EBEBEB"/>
                </a:solidFill>
              </a:defRPr>
            </a:lvl1pPr>
            <a:lvl2pPr lvl="1" rtl="0" algn="ctr">
              <a:lnSpc>
                <a:spcPct val="130000"/>
              </a:lnSpc>
              <a:spcBef>
                <a:spcPts val="0"/>
              </a:spcBef>
              <a:spcAft>
                <a:spcPts val="0"/>
              </a:spcAft>
              <a:buSzPts val="2800"/>
              <a:buNone/>
              <a:defRPr sz="2000">
                <a:solidFill>
                  <a:srgbClr val="EBEBEB"/>
                </a:solidFill>
              </a:defRPr>
            </a:lvl2pPr>
            <a:lvl3pPr lvl="2" rtl="0" algn="ctr">
              <a:lnSpc>
                <a:spcPct val="130000"/>
              </a:lnSpc>
              <a:spcBef>
                <a:spcPts val="0"/>
              </a:spcBef>
              <a:spcAft>
                <a:spcPts val="0"/>
              </a:spcAft>
              <a:buSzPts val="2800"/>
              <a:buNone/>
              <a:defRPr sz="2000">
                <a:solidFill>
                  <a:srgbClr val="EBEBEB"/>
                </a:solidFill>
              </a:defRPr>
            </a:lvl3pPr>
            <a:lvl4pPr lvl="3" rtl="0" algn="ctr">
              <a:lnSpc>
                <a:spcPct val="130000"/>
              </a:lnSpc>
              <a:spcBef>
                <a:spcPts val="0"/>
              </a:spcBef>
              <a:spcAft>
                <a:spcPts val="0"/>
              </a:spcAft>
              <a:buSzPts val="2800"/>
              <a:buNone/>
              <a:defRPr sz="2000">
                <a:solidFill>
                  <a:srgbClr val="EBEBEB"/>
                </a:solidFill>
              </a:defRPr>
            </a:lvl4pPr>
            <a:lvl5pPr lvl="4" rtl="0" algn="ctr">
              <a:lnSpc>
                <a:spcPct val="130000"/>
              </a:lnSpc>
              <a:spcBef>
                <a:spcPts val="0"/>
              </a:spcBef>
              <a:spcAft>
                <a:spcPts val="0"/>
              </a:spcAft>
              <a:buSzPts val="2800"/>
              <a:buNone/>
              <a:defRPr sz="2000">
                <a:solidFill>
                  <a:srgbClr val="EBEBEB"/>
                </a:solidFill>
              </a:defRPr>
            </a:lvl5pPr>
            <a:lvl6pPr lvl="5" rtl="0" algn="ctr">
              <a:lnSpc>
                <a:spcPct val="130000"/>
              </a:lnSpc>
              <a:spcBef>
                <a:spcPts val="0"/>
              </a:spcBef>
              <a:spcAft>
                <a:spcPts val="0"/>
              </a:spcAft>
              <a:buSzPts val="2800"/>
              <a:buNone/>
              <a:defRPr sz="2000">
                <a:solidFill>
                  <a:srgbClr val="EBEBEB"/>
                </a:solidFill>
              </a:defRPr>
            </a:lvl6pPr>
            <a:lvl7pPr lvl="6" rtl="0" algn="ctr">
              <a:lnSpc>
                <a:spcPct val="130000"/>
              </a:lnSpc>
              <a:spcBef>
                <a:spcPts val="0"/>
              </a:spcBef>
              <a:spcAft>
                <a:spcPts val="0"/>
              </a:spcAft>
              <a:buSzPts val="2800"/>
              <a:buNone/>
              <a:defRPr sz="2000">
                <a:solidFill>
                  <a:srgbClr val="EBEBEB"/>
                </a:solidFill>
              </a:defRPr>
            </a:lvl7pPr>
            <a:lvl8pPr lvl="7" rtl="0" algn="ctr">
              <a:lnSpc>
                <a:spcPct val="130000"/>
              </a:lnSpc>
              <a:spcBef>
                <a:spcPts val="0"/>
              </a:spcBef>
              <a:spcAft>
                <a:spcPts val="0"/>
              </a:spcAft>
              <a:buSzPts val="2800"/>
              <a:buNone/>
              <a:defRPr sz="2000">
                <a:solidFill>
                  <a:srgbClr val="EBEBEB"/>
                </a:solidFill>
              </a:defRPr>
            </a:lvl8pPr>
            <a:lvl9pPr lvl="8" rtl="0" algn="ctr">
              <a:lnSpc>
                <a:spcPct val="130000"/>
              </a:lnSpc>
              <a:spcBef>
                <a:spcPts val="0"/>
              </a:spcBef>
              <a:spcAft>
                <a:spcPts val="0"/>
              </a:spcAft>
              <a:buSzPts val="2800"/>
              <a:buNone/>
              <a:defRPr sz="2000">
                <a:solidFill>
                  <a:srgbClr val="EBEBEB"/>
                </a:solidFill>
              </a:defRPr>
            </a:lvl9pPr>
          </a:lstStyle>
          <a:p/>
        </p:txBody>
      </p:sp>
      <p:cxnSp>
        <p:nvCxnSpPr>
          <p:cNvPr id="1023" name="Google Shape;1023;p8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024" name="Google Shape;1024;p85"/>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025" name="Google Shape;1025;p8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26" name="Google Shape;1026;p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27" name="Google Shape;1027;p8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1028" name="Google Shape;1028;p85"/>
          <p:cNvSpPr txBox="1"/>
          <p:nvPr>
            <p:ph idx="2" type="subTitle"/>
          </p:nvPr>
        </p:nvSpPr>
        <p:spPr>
          <a:xfrm>
            <a:off x="663788" y="4627163"/>
            <a:ext cx="6887100" cy="419700"/>
          </a:xfrm>
          <a:prstGeom prst="rect">
            <a:avLst/>
          </a:prstGeom>
          <a:noFill/>
          <a:ln>
            <a:noFill/>
          </a:ln>
        </p:spPr>
        <p:txBody>
          <a:bodyPr anchorCtr="0" anchor="b" bIns="91425" lIns="91425" spcFirstLastPara="1" rIns="91425" wrap="square" tIns="91425">
            <a:noAutofit/>
          </a:bodyPr>
          <a:lstStyle>
            <a:lvl1pPr lvl="0" rtl="0" algn="l">
              <a:lnSpc>
                <a:spcPct val="142000"/>
              </a:lnSpc>
              <a:spcBef>
                <a:spcPts val="0"/>
              </a:spcBef>
              <a:spcAft>
                <a:spcPts val="0"/>
              </a:spcAft>
              <a:buSzPts val="1800"/>
              <a:buNone/>
              <a:defRPr sz="500">
                <a:solidFill>
                  <a:srgbClr val="EBEBEB"/>
                </a:solidFill>
              </a:defRPr>
            </a:lvl1pPr>
            <a:lvl2pPr lvl="1" rtl="0" algn="l">
              <a:lnSpc>
                <a:spcPct val="142000"/>
              </a:lnSpc>
              <a:spcBef>
                <a:spcPts val="0"/>
              </a:spcBef>
              <a:spcAft>
                <a:spcPts val="0"/>
              </a:spcAft>
              <a:buSzPts val="1400"/>
              <a:buNone/>
              <a:defRPr sz="500">
                <a:solidFill>
                  <a:srgbClr val="EBEBEB"/>
                </a:solidFill>
              </a:defRPr>
            </a:lvl2pPr>
            <a:lvl3pPr lvl="2" rtl="0" algn="l">
              <a:lnSpc>
                <a:spcPct val="142000"/>
              </a:lnSpc>
              <a:spcBef>
                <a:spcPts val="0"/>
              </a:spcBef>
              <a:spcAft>
                <a:spcPts val="0"/>
              </a:spcAft>
              <a:buSzPts val="1400"/>
              <a:buNone/>
              <a:defRPr sz="500">
                <a:solidFill>
                  <a:srgbClr val="EBEBEB"/>
                </a:solidFill>
              </a:defRPr>
            </a:lvl3pPr>
            <a:lvl4pPr lvl="3" rtl="0" algn="l">
              <a:lnSpc>
                <a:spcPct val="142000"/>
              </a:lnSpc>
              <a:spcBef>
                <a:spcPts val="0"/>
              </a:spcBef>
              <a:spcAft>
                <a:spcPts val="0"/>
              </a:spcAft>
              <a:buSzPts val="1400"/>
              <a:buNone/>
              <a:defRPr sz="500">
                <a:solidFill>
                  <a:srgbClr val="EBEBEB"/>
                </a:solidFill>
              </a:defRPr>
            </a:lvl4pPr>
            <a:lvl5pPr lvl="4" rtl="0" algn="l">
              <a:lnSpc>
                <a:spcPct val="142000"/>
              </a:lnSpc>
              <a:spcBef>
                <a:spcPts val="0"/>
              </a:spcBef>
              <a:spcAft>
                <a:spcPts val="0"/>
              </a:spcAft>
              <a:buSzPts val="1400"/>
              <a:buNone/>
              <a:defRPr sz="500">
                <a:solidFill>
                  <a:srgbClr val="EBEBEB"/>
                </a:solidFill>
              </a:defRPr>
            </a:lvl5pPr>
            <a:lvl6pPr lvl="5" rtl="0" algn="l">
              <a:lnSpc>
                <a:spcPct val="142000"/>
              </a:lnSpc>
              <a:spcBef>
                <a:spcPts val="0"/>
              </a:spcBef>
              <a:spcAft>
                <a:spcPts val="0"/>
              </a:spcAft>
              <a:buSzPts val="1400"/>
              <a:buNone/>
              <a:defRPr sz="500">
                <a:solidFill>
                  <a:srgbClr val="EBEBEB"/>
                </a:solidFill>
              </a:defRPr>
            </a:lvl6pPr>
            <a:lvl7pPr lvl="6" rtl="0" algn="l">
              <a:lnSpc>
                <a:spcPct val="142000"/>
              </a:lnSpc>
              <a:spcBef>
                <a:spcPts val="0"/>
              </a:spcBef>
              <a:spcAft>
                <a:spcPts val="0"/>
              </a:spcAft>
              <a:buSzPts val="1400"/>
              <a:buNone/>
              <a:defRPr sz="500">
                <a:solidFill>
                  <a:srgbClr val="EBEBEB"/>
                </a:solidFill>
              </a:defRPr>
            </a:lvl7pPr>
            <a:lvl8pPr lvl="7" rtl="0" algn="l">
              <a:lnSpc>
                <a:spcPct val="142000"/>
              </a:lnSpc>
              <a:spcBef>
                <a:spcPts val="0"/>
              </a:spcBef>
              <a:spcAft>
                <a:spcPts val="0"/>
              </a:spcAft>
              <a:buSzPts val="1400"/>
              <a:buNone/>
              <a:defRPr sz="500">
                <a:solidFill>
                  <a:srgbClr val="EBEBEB"/>
                </a:solidFill>
              </a:defRPr>
            </a:lvl8pPr>
            <a:lvl9pPr lvl="8" rtl="0" algn="l">
              <a:lnSpc>
                <a:spcPct val="142000"/>
              </a:lnSpc>
              <a:spcBef>
                <a:spcPts val="0"/>
              </a:spcBef>
              <a:spcAft>
                <a:spcPts val="0"/>
              </a:spcAft>
              <a:buSzPts val="1400"/>
              <a:buNone/>
              <a:defRPr sz="500">
                <a:solidFill>
                  <a:srgbClr val="EBEBEB"/>
                </a:solidFill>
              </a:defRPr>
            </a:lvl9pPr>
          </a:lstStyle>
          <a:p/>
        </p:txBody>
      </p:sp>
      <p:pic>
        <p:nvPicPr>
          <p:cNvPr id="1029" name="Google Shape;1029;p85"/>
          <p:cNvPicPr preferRelativeResize="0"/>
          <p:nvPr/>
        </p:nvPicPr>
        <p:blipFill rotWithShape="1">
          <a:blip r:embed="rId2">
            <a:alphaModFix/>
          </a:blip>
          <a:srcRect b="0" l="0" r="0" t="0"/>
          <a:stretch/>
        </p:blipFill>
        <p:spPr>
          <a:xfrm>
            <a:off x="8033460" y="4734378"/>
            <a:ext cx="731705" cy="17216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030" name="Shape 1030"/>
        <p:cNvGrpSpPr/>
        <p:nvPr/>
      </p:nvGrpSpPr>
      <p:grpSpPr>
        <a:xfrm>
          <a:off x="0" y="0"/>
          <a:ext cx="0" cy="0"/>
          <a:chOff x="0" y="0"/>
          <a:chExt cx="0" cy="0"/>
        </a:xfrm>
      </p:grpSpPr>
      <p:sp>
        <p:nvSpPr>
          <p:cNvPr id="1031" name="Google Shape;1031;p86"/>
          <p:cNvSpPr txBox="1"/>
          <p:nvPr>
            <p:ph type="title"/>
          </p:nvPr>
        </p:nvSpPr>
        <p:spPr>
          <a:xfrm>
            <a:off x="1557019" y="1412438"/>
            <a:ext cx="5994000" cy="2303400"/>
          </a:xfrm>
          <a:prstGeom prst="rect">
            <a:avLst/>
          </a:prstGeom>
          <a:noFill/>
          <a:ln>
            <a:noFill/>
          </a:ln>
        </p:spPr>
        <p:txBody>
          <a:bodyPr anchorCtr="0" anchor="t" bIns="91425" lIns="91425" spcFirstLastPara="1" rIns="91425" wrap="square" tIns="91425">
            <a:noAutofit/>
          </a:bodyPr>
          <a:lstStyle>
            <a:lvl1pPr lvl="0" rtl="0" algn="l">
              <a:lnSpc>
                <a:spcPct val="108000"/>
              </a:lnSpc>
              <a:spcBef>
                <a:spcPts val="0"/>
              </a:spcBef>
              <a:spcAft>
                <a:spcPts val="0"/>
              </a:spcAft>
              <a:buSzPts val="2800"/>
              <a:buNone/>
              <a:defRPr sz="4100">
                <a:solidFill>
                  <a:srgbClr val="EE0000"/>
                </a:solidFill>
              </a:defRPr>
            </a:lvl1pPr>
            <a:lvl2pPr lvl="1" rtl="0" algn="l">
              <a:lnSpc>
                <a:spcPct val="108000"/>
              </a:lnSpc>
              <a:spcBef>
                <a:spcPts val="0"/>
              </a:spcBef>
              <a:spcAft>
                <a:spcPts val="0"/>
              </a:spcAft>
              <a:buSzPts val="2800"/>
              <a:buNone/>
              <a:defRPr sz="4100">
                <a:solidFill>
                  <a:srgbClr val="EE0000"/>
                </a:solidFill>
              </a:defRPr>
            </a:lvl2pPr>
            <a:lvl3pPr lvl="2" rtl="0" algn="l">
              <a:lnSpc>
                <a:spcPct val="108000"/>
              </a:lnSpc>
              <a:spcBef>
                <a:spcPts val="0"/>
              </a:spcBef>
              <a:spcAft>
                <a:spcPts val="0"/>
              </a:spcAft>
              <a:buSzPts val="2800"/>
              <a:buNone/>
              <a:defRPr sz="4100">
                <a:solidFill>
                  <a:srgbClr val="EE0000"/>
                </a:solidFill>
              </a:defRPr>
            </a:lvl3pPr>
            <a:lvl4pPr lvl="3" rtl="0" algn="l">
              <a:lnSpc>
                <a:spcPct val="108000"/>
              </a:lnSpc>
              <a:spcBef>
                <a:spcPts val="0"/>
              </a:spcBef>
              <a:spcAft>
                <a:spcPts val="0"/>
              </a:spcAft>
              <a:buSzPts val="2800"/>
              <a:buNone/>
              <a:defRPr sz="4100">
                <a:solidFill>
                  <a:srgbClr val="EE0000"/>
                </a:solidFill>
              </a:defRPr>
            </a:lvl4pPr>
            <a:lvl5pPr lvl="4" rtl="0" algn="l">
              <a:lnSpc>
                <a:spcPct val="108000"/>
              </a:lnSpc>
              <a:spcBef>
                <a:spcPts val="0"/>
              </a:spcBef>
              <a:spcAft>
                <a:spcPts val="0"/>
              </a:spcAft>
              <a:buSzPts val="2800"/>
              <a:buNone/>
              <a:defRPr sz="4100">
                <a:solidFill>
                  <a:srgbClr val="EE0000"/>
                </a:solidFill>
              </a:defRPr>
            </a:lvl5pPr>
            <a:lvl6pPr lvl="5" rtl="0" algn="l">
              <a:lnSpc>
                <a:spcPct val="108000"/>
              </a:lnSpc>
              <a:spcBef>
                <a:spcPts val="0"/>
              </a:spcBef>
              <a:spcAft>
                <a:spcPts val="0"/>
              </a:spcAft>
              <a:buSzPts val="2800"/>
              <a:buNone/>
              <a:defRPr sz="4100">
                <a:solidFill>
                  <a:srgbClr val="EE0000"/>
                </a:solidFill>
              </a:defRPr>
            </a:lvl6pPr>
            <a:lvl7pPr lvl="6" rtl="0" algn="l">
              <a:lnSpc>
                <a:spcPct val="108000"/>
              </a:lnSpc>
              <a:spcBef>
                <a:spcPts val="0"/>
              </a:spcBef>
              <a:spcAft>
                <a:spcPts val="0"/>
              </a:spcAft>
              <a:buSzPts val="2800"/>
              <a:buNone/>
              <a:defRPr sz="4100">
                <a:solidFill>
                  <a:srgbClr val="EE0000"/>
                </a:solidFill>
              </a:defRPr>
            </a:lvl7pPr>
            <a:lvl8pPr lvl="7" rtl="0" algn="l">
              <a:lnSpc>
                <a:spcPct val="108000"/>
              </a:lnSpc>
              <a:spcBef>
                <a:spcPts val="0"/>
              </a:spcBef>
              <a:spcAft>
                <a:spcPts val="0"/>
              </a:spcAft>
              <a:buSzPts val="2800"/>
              <a:buNone/>
              <a:defRPr sz="4100">
                <a:solidFill>
                  <a:srgbClr val="EE0000"/>
                </a:solidFill>
              </a:defRPr>
            </a:lvl8pPr>
            <a:lvl9pPr lvl="8" rtl="0" algn="l">
              <a:lnSpc>
                <a:spcPct val="108000"/>
              </a:lnSpc>
              <a:spcBef>
                <a:spcPts val="0"/>
              </a:spcBef>
              <a:spcAft>
                <a:spcPts val="0"/>
              </a:spcAft>
              <a:buSzPts val="2800"/>
              <a:buNone/>
              <a:defRPr sz="4100">
                <a:solidFill>
                  <a:srgbClr val="EE0000"/>
                </a:solidFill>
              </a:defRPr>
            </a:lvl9pPr>
          </a:lstStyle>
          <a:p/>
        </p:txBody>
      </p:sp>
      <p:cxnSp>
        <p:nvCxnSpPr>
          <p:cNvPr id="1032" name="Google Shape;1032;p8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33" name="Google Shape;1033;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34" name="Google Shape;1034;p86"/>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035" name="Google Shape;1035;p86"/>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1036" name="Google Shape;1036;p8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cxnSp>
        <p:nvCxnSpPr>
          <p:cNvPr id="1037" name="Google Shape;1037;p86"/>
          <p:cNvCxnSpPr/>
          <p:nvPr/>
        </p:nvCxnSpPr>
        <p:spPr>
          <a:xfrm>
            <a:off x="1557019" y="1240275"/>
            <a:ext cx="1043100" cy="0"/>
          </a:xfrm>
          <a:prstGeom prst="straightConnector1">
            <a:avLst/>
          </a:prstGeom>
          <a:noFill/>
          <a:ln cap="flat" cmpd="sng" w="9525">
            <a:solidFill>
              <a:srgbClr val="EE0000"/>
            </a:solidFill>
            <a:prstDash val="solid"/>
            <a:round/>
            <a:headEnd len="sm" w="sm" type="none"/>
            <a:tailEnd len="sm" w="sm"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3">
    <p:spTree>
      <p:nvGrpSpPr>
        <p:cNvPr id="1038" name="Shape 1038"/>
        <p:cNvGrpSpPr/>
        <p:nvPr/>
      </p:nvGrpSpPr>
      <p:grpSpPr>
        <a:xfrm>
          <a:off x="0" y="0"/>
          <a:ext cx="0" cy="0"/>
          <a:chOff x="0" y="0"/>
          <a:chExt cx="0" cy="0"/>
        </a:xfrm>
      </p:grpSpPr>
      <p:sp>
        <p:nvSpPr>
          <p:cNvPr id="1039" name="Google Shape;1039;p87"/>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lvl1pPr lvl="0" rtl="0" algn="ctr">
              <a:lnSpc>
                <a:spcPct val="130000"/>
              </a:lnSpc>
              <a:spcBef>
                <a:spcPts val="0"/>
              </a:spcBef>
              <a:spcAft>
                <a:spcPts val="0"/>
              </a:spcAft>
              <a:buSzPts val="2800"/>
              <a:buNone/>
              <a:defRPr sz="2000">
                <a:solidFill>
                  <a:srgbClr val="000000"/>
                </a:solidFill>
              </a:defRPr>
            </a:lvl1pPr>
            <a:lvl2pPr lvl="1" rtl="0" algn="ctr">
              <a:lnSpc>
                <a:spcPct val="130000"/>
              </a:lnSpc>
              <a:spcBef>
                <a:spcPts val="0"/>
              </a:spcBef>
              <a:spcAft>
                <a:spcPts val="0"/>
              </a:spcAft>
              <a:buSzPts val="2800"/>
              <a:buNone/>
              <a:defRPr sz="2000">
                <a:solidFill>
                  <a:srgbClr val="000000"/>
                </a:solidFill>
              </a:defRPr>
            </a:lvl2pPr>
            <a:lvl3pPr lvl="2" rtl="0" algn="ctr">
              <a:lnSpc>
                <a:spcPct val="130000"/>
              </a:lnSpc>
              <a:spcBef>
                <a:spcPts val="0"/>
              </a:spcBef>
              <a:spcAft>
                <a:spcPts val="0"/>
              </a:spcAft>
              <a:buSzPts val="2800"/>
              <a:buNone/>
              <a:defRPr sz="2000">
                <a:solidFill>
                  <a:srgbClr val="000000"/>
                </a:solidFill>
              </a:defRPr>
            </a:lvl3pPr>
            <a:lvl4pPr lvl="3" rtl="0" algn="ctr">
              <a:lnSpc>
                <a:spcPct val="130000"/>
              </a:lnSpc>
              <a:spcBef>
                <a:spcPts val="0"/>
              </a:spcBef>
              <a:spcAft>
                <a:spcPts val="0"/>
              </a:spcAft>
              <a:buSzPts val="2800"/>
              <a:buNone/>
              <a:defRPr sz="2000">
                <a:solidFill>
                  <a:srgbClr val="000000"/>
                </a:solidFill>
              </a:defRPr>
            </a:lvl4pPr>
            <a:lvl5pPr lvl="4" rtl="0" algn="ctr">
              <a:lnSpc>
                <a:spcPct val="130000"/>
              </a:lnSpc>
              <a:spcBef>
                <a:spcPts val="0"/>
              </a:spcBef>
              <a:spcAft>
                <a:spcPts val="0"/>
              </a:spcAft>
              <a:buSzPts val="2800"/>
              <a:buNone/>
              <a:defRPr sz="2000">
                <a:solidFill>
                  <a:srgbClr val="000000"/>
                </a:solidFill>
              </a:defRPr>
            </a:lvl5pPr>
            <a:lvl6pPr lvl="5" rtl="0" algn="ctr">
              <a:lnSpc>
                <a:spcPct val="130000"/>
              </a:lnSpc>
              <a:spcBef>
                <a:spcPts val="0"/>
              </a:spcBef>
              <a:spcAft>
                <a:spcPts val="0"/>
              </a:spcAft>
              <a:buSzPts val="2800"/>
              <a:buNone/>
              <a:defRPr sz="2000">
                <a:solidFill>
                  <a:srgbClr val="000000"/>
                </a:solidFill>
              </a:defRPr>
            </a:lvl6pPr>
            <a:lvl7pPr lvl="6" rtl="0" algn="ctr">
              <a:lnSpc>
                <a:spcPct val="130000"/>
              </a:lnSpc>
              <a:spcBef>
                <a:spcPts val="0"/>
              </a:spcBef>
              <a:spcAft>
                <a:spcPts val="0"/>
              </a:spcAft>
              <a:buSzPts val="2800"/>
              <a:buNone/>
              <a:defRPr sz="2000">
                <a:solidFill>
                  <a:srgbClr val="000000"/>
                </a:solidFill>
              </a:defRPr>
            </a:lvl7pPr>
            <a:lvl8pPr lvl="7" rtl="0" algn="ctr">
              <a:lnSpc>
                <a:spcPct val="130000"/>
              </a:lnSpc>
              <a:spcBef>
                <a:spcPts val="0"/>
              </a:spcBef>
              <a:spcAft>
                <a:spcPts val="0"/>
              </a:spcAft>
              <a:buSzPts val="2800"/>
              <a:buNone/>
              <a:defRPr sz="2000">
                <a:solidFill>
                  <a:srgbClr val="000000"/>
                </a:solidFill>
              </a:defRPr>
            </a:lvl8pPr>
            <a:lvl9pPr lvl="8" rtl="0" algn="ctr">
              <a:lnSpc>
                <a:spcPct val="130000"/>
              </a:lnSpc>
              <a:spcBef>
                <a:spcPts val="0"/>
              </a:spcBef>
              <a:spcAft>
                <a:spcPts val="0"/>
              </a:spcAft>
              <a:buSzPts val="2800"/>
              <a:buNone/>
              <a:defRPr sz="2000">
                <a:solidFill>
                  <a:srgbClr val="000000"/>
                </a:solidFill>
              </a:defRPr>
            </a:lvl9pPr>
          </a:lstStyle>
          <a:p/>
        </p:txBody>
      </p:sp>
      <p:cxnSp>
        <p:nvCxnSpPr>
          <p:cNvPr id="1040" name="Google Shape;1040;p8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041" name="Google Shape;1041;p87"/>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42" name="Google Shape;1042;p87"/>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43" name="Google Shape;1043;p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44" name="Google Shape;1044;p8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045" name="Google Shape;1045;p8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1046" name="Google Shape;1046;p87"/>
          <p:cNvSpPr txBox="1"/>
          <p:nvPr>
            <p:ph idx="2" type="subTitle"/>
          </p:nvPr>
        </p:nvSpPr>
        <p:spPr>
          <a:xfrm>
            <a:off x="663788" y="4627163"/>
            <a:ext cx="6887100" cy="419700"/>
          </a:xfrm>
          <a:prstGeom prst="rect">
            <a:avLst/>
          </a:prstGeom>
          <a:noFill/>
          <a:ln>
            <a:noFill/>
          </a:ln>
        </p:spPr>
        <p:txBody>
          <a:bodyPr anchorCtr="0" anchor="b" bIns="91425" lIns="91425" spcFirstLastPara="1" rIns="91425" wrap="square" tIns="91425">
            <a:noAutofit/>
          </a:bodyPr>
          <a:lstStyle>
            <a:lvl1pPr lvl="0" rtl="0" algn="l">
              <a:lnSpc>
                <a:spcPct val="142000"/>
              </a:lnSpc>
              <a:spcBef>
                <a:spcPts val="0"/>
              </a:spcBef>
              <a:spcAft>
                <a:spcPts val="0"/>
              </a:spcAft>
              <a:buSzPts val="1800"/>
              <a:buNone/>
              <a:defRPr sz="500">
                <a:solidFill>
                  <a:srgbClr val="4D4D4F"/>
                </a:solidFill>
              </a:defRPr>
            </a:lvl1pPr>
            <a:lvl2pPr lvl="1" rtl="0" algn="l">
              <a:lnSpc>
                <a:spcPct val="142000"/>
              </a:lnSpc>
              <a:spcBef>
                <a:spcPts val="0"/>
              </a:spcBef>
              <a:spcAft>
                <a:spcPts val="0"/>
              </a:spcAft>
              <a:buSzPts val="1400"/>
              <a:buNone/>
              <a:defRPr sz="500">
                <a:solidFill>
                  <a:srgbClr val="4D4D4F"/>
                </a:solidFill>
              </a:defRPr>
            </a:lvl2pPr>
            <a:lvl3pPr lvl="2" rtl="0" algn="l">
              <a:lnSpc>
                <a:spcPct val="142000"/>
              </a:lnSpc>
              <a:spcBef>
                <a:spcPts val="0"/>
              </a:spcBef>
              <a:spcAft>
                <a:spcPts val="0"/>
              </a:spcAft>
              <a:buSzPts val="1400"/>
              <a:buNone/>
              <a:defRPr sz="500">
                <a:solidFill>
                  <a:srgbClr val="4D4D4F"/>
                </a:solidFill>
              </a:defRPr>
            </a:lvl3pPr>
            <a:lvl4pPr lvl="3" rtl="0" algn="l">
              <a:lnSpc>
                <a:spcPct val="142000"/>
              </a:lnSpc>
              <a:spcBef>
                <a:spcPts val="0"/>
              </a:spcBef>
              <a:spcAft>
                <a:spcPts val="0"/>
              </a:spcAft>
              <a:buSzPts val="1400"/>
              <a:buNone/>
              <a:defRPr sz="500">
                <a:solidFill>
                  <a:srgbClr val="4D4D4F"/>
                </a:solidFill>
              </a:defRPr>
            </a:lvl4pPr>
            <a:lvl5pPr lvl="4" rtl="0" algn="l">
              <a:lnSpc>
                <a:spcPct val="142000"/>
              </a:lnSpc>
              <a:spcBef>
                <a:spcPts val="0"/>
              </a:spcBef>
              <a:spcAft>
                <a:spcPts val="0"/>
              </a:spcAft>
              <a:buSzPts val="1400"/>
              <a:buNone/>
              <a:defRPr sz="500">
                <a:solidFill>
                  <a:srgbClr val="4D4D4F"/>
                </a:solidFill>
              </a:defRPr>
            </a:lvl5pPr>
            <a:lvl6pPr lvl="5" rtl="0" algn="l">
              <a:lnSpc>
                <a:spcPct val="142000"/>
              </a:lnSpc>
              <a:spcBef>
                <a:spcPts val="0"/>
              </a:spcBef>
              <a:spcAft>
                <a:spcPts val="0"/>
              </a:spcAft>
              <a:buSzPts val="1400"/>
              <a:buNone/>
              <a:defRPr sz="500">
                <a:solidFill>
                  <a:srgbClr val="4D4D4F"/>
                </a:solidFill>
              </a:defRPr>
            </a:lvl6pPr>
            <a:lvl7pPr lvl="6" rtl="0" algn="l">
              <a:lnSpc>
                <a:spcPct val="142000"/>
              </a:lnSpc>
              <a:spcBef>
                <a:spcPts val="0"/>
              </a:spcBef>
              <a:spcAft>
                <a:spcPts val="0"/>
              </a:spcAft>
              <a:buSzPts val="1400"/>
              <a:buNone/>
              <a:defRPr sz="500">
                <a:solidFill>
                  <a:srgbClr val="4D4D4F"/>
                </a:solidFill>
              </a:defRPr>
            </a:lvl7pPr>
            <a:lvl8pPr lvl="7" rtl="0" algn="l">
              <a:lnSpc>
                <a:spcPct val="142000"/>
              </a:lnSpc>
              <a:spcBef>
                <a:spcPts val="0"/>
              </a:spcBef>
              <a:spcAft>
                <a:spcPts val="0"/>
              </a:spcAft>
              <a:buSzPts val="1400"/>
              <a:buNone/>
              <a:defRPr sz="500">
                <a:solidFill>
                  <a:srgbClr val="4D4D4F"/>
                </a:solidFill>
              </a:defRPr>
            </a:lvl8pPr>
            <a:lvl9pPr lvl="8" rtl="0" algn="l">
              <a:lnSpc>
                <a:spcPct val="142000"/>
              </a:lnSpc>
              <a:spcBef>
                <a:spcPts val="0"/>
              </a:spcBef>
              <a:spcAft>
                <a:spcPts val="0"/>
              </a:spcAft>
              <a:buSzPts val="1400"/>
              <a:buNone/>
              <a:defRPr sz="500">
                <a:solidFill>
                  <a:srgbClr val="4D4D4F"/>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
    <p:spTree>
      <p:nvGrpSpPr>
        <p:cNvPr id="1047" name="Shape 1047"/>
        <p:cNvGrpSpPr/>
        <p:nvPr/>
      </p:nvGrpSpPr>
      <p:grpSpPr>
        <a:xfrm>
          <a:off x="0" y="0"/>
          <a:ext cx="0" cy="0"/>
          <a:chOff x="0" y="0"/>
          <a:chExt cx="0" cy="0"/>
        </a:xfrm>
      </p:grpSpPr>
      <p:sp>
        <p:nvSpPr>
          <p:cNvPr id="1048" name="Google Shape;1048;p88"/>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lvl1pPr lvl="0" rtl="0" algn="ctr">
              <a:lnSpc>
                <a:spcPct val="130000"/>
              </a:lnSpc>
              <a:spcBef>
                <a:spcPts val="0"/>
              </a:spcBef>
              <a:spcAft>
                <a:spcPts val="0"/>
              </a:spcAft>
              <a:buSzPts val="2800"/>
              <a:buNone/>
              <a:defRPr sz="2000">
                <a:solidFill>
                  <a:srgbClr val="000000"/>
                </a:solidFill>
              </a:defRPr>
            </a:lvl1pPr>
            <a:lvl2pPr lvl="1" rtl="0" algn="ctr">
              <a:lnSpc>
                <a:spcPct val="130000"/>
              </a:lnSpc>
              <a:spcBef>
                <a:spcPts val="0"/>
              </a:spcBef>
              <a:spcAft>
                <a:spcPts val="0"/>
              </a:spcAft>
              <a:buSzPts val="2800"/>
              <a:buNone/>
              <a:defRPr sz="2000">
                <a:solidFill>
                  <a:srgbClr val="000000"/>
                </a:solidFill>
              </a:defRPr>
            </a:lvl2pPr>
            <a:lvl3pPr lvl="2" rtl="0" algn="ctr">
              <a:lnSpc>
                <a:spcPct val="130000"/>
              </a:lnSpc>
              <a:spcBef>
                <a:spcPts val="0"/>
              </a:spcBef>
              <a:spcAft>
                <a:spcPts val="0"/>
              </a:spcAft>
              <a:buSzPts val="2800"/>
              <a:buNone/>
              <a:defRPr sz="2000">
                <a:solidFill>
                  <a:srgbClr val="000000"/>
                </a:solidFill>
              </a:defRPr>
            </a:lvl3pPr>
            <a:lvl4pPr lvl="3" rtl="0" algn="ctr">
              <a:lnSpc>
                <a:spcPct val="130000"/>
              </a:lnSpc>
              <a:spcBef>
                <a:spcPts val="0"/>
              </a:spcBef>
              <a:spcAft>
                <a:spcPts val="0"/>
              </a:spcAft>
              <a:buSzPts val="2800"/>
              <a:buNone/>
              <a:defRPr sz="2000">
                <a:solidFill>
                  <a:srgbClr val="000000"/>
                </a:solidFill>
              </a:defRPr>
            </a:lvl4pPr>
            <a:lvl5pPr lvl="4" rtl="0" algn="ctr">
              <a:lnSpc>
                <a:spcPct val="130000"/>
              </a:lnSpc>
              <a:spcBef>
                <a:spcPts val="0"/>
              </a:spcBef>
              <a:spcAft>
                <a:spcPts val="0"/>
              </a:spcAft>
              <a:buSzPts val="2800"/>
              <a:buNone/>
              <a:defRPr sz="2000">
                <a:solidFill>
                  <a:srgbClr val="000000"/>
                </a:solidFill>
              </a:defRPr>
            </a:lvl5pPr>
            <a:lvl6pPr lvl="5" rtl="0" algn="ctr">
              <a:lnSpc>
                <a:spcPct val="130000"/>
              </a:lnSpc>
              <a:spcBef>
                <a:spcPts val="0"/>
              </a:spcBef>
              <a:spcAft>
                <a:spcPts val="0"/>
              </a:spcAft>
              <a:buSzPts val="2800"/>
              <a:buNone/>
              <a:defRPr sz="2000">
                <a:solidFill>
                  <a:srgbClr val="000000"/>
                </a:solidFill>
              </a:defRPr>
            </a:lvl6pPr>
            <a:lvl7pPr lvl="6" rtl="0" algn="ctr">
              <a:lnSpc>
                <a:spcPct val="130000"/>
              </a:lnSpc>
              <a:spcBef>
                <a:spcPts val="0"/>
              </a:spcBef>
              <a:spcAft>
                <a:spcPts val="0"/>
              </a:spcAft>
              <a:buSzPts val="2800"/>
              <a:buNone/>
              <a:defRPr sz="2000">
                <a:solidFill>
                  <a:srgbClr val="000000"/>
                </a:solidFill>
              </a:defRPr>
            </a:lvl7pPr>
            <a:lvl8pPr lvl="7" rtl="0" algn="ctr">
              <a:lnSpc>
                <a:spcPct val="130000"/>
              </a:lnSpc>
              <a:spcBef>
                <a:spcPts val="0"/>
              </a:spcBef>
              <a:spcAft>
                <a:spcPts val="0"/>
              </a:spcAft>
              <a:buSzPts val="2800"/>
              <a:buNone/>
              <a:defRPr sz="2000">
                <a:solidFill>
                  <a:srgbClr val="000000"/>
                </a:solidFill>
              </a:defRPr>
            </a:lvl8pPr>
            <a:lvl9pPr lvl="8" rtl="0" algn="ctr">
              <a:lnSpc>
                <a:spcPct val="130000"/>
              </a:lnSpc>
              <a:spcBef>
                <a:spcPts val="0"/>
              </a:spcBef>
              <a:spcAft>
                <a:spcPts val="0"/>
              </a:spcAft>
              <a:buSzPts val="2800"/>
              <a:buNone/>
              <a:defRPr sz="2000">
                <a:solidFill>
                  <a:srgbClr val="000000"/>
                </a:solidFill>
              </a:defRPr>
            </a:lvl9pPr>
          </a:lstStyle>
          <a:p/>
        </p:txBody>
      </p:sp>
      <p:cxnSp>
        <p:nvCxnSpPr>
          <p:cNvPr id="1049" name="Google Shape;1049;p88"/>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050" name="Google Shape;1050;p88"/>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51" name="Google Shape;1051;p8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52" name="Google Shape;1052;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53" name="Google Shape;1053;p8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054" name="Google Shape;1054;p8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1055" name="Google Shape;1055;p88"/>
          <p:cNvSpPr txBox="1"/>
          <p:nvPr>
            <p:ph idx="2" type="subTitle"/>
          </p:nvPr>
        </p:nvSpPr>
        <p:spPr>
          <a:xfrm>
            <a:off x="663788" y="4627163"/>
            <a:ext cx="6887100" cy="419700"/>
          </a:xfrm>
          <a:prstGeom prst="rect">
            <a:avLst/>
          </a:prstGeom>
          <a:noFill/>
          <a:ln>
            <a:noFill/>
          </a:ln>
        </p:spPr>
        <p:txBody>
          <a:bodyPr anchorCtr="0" anchor="b" bIns="91425" lIns="91425" spcFirstLastPara="1" rIns="91425" wrap="square" tIns="91425">
            <a:noAutofit/>
          </a:bodyPr>
          <a:lstStyle>
            <a:lvl1pPr lvl="0" rtl="0" algn="l">
              <a:lnSpc>
                <a:spcPct val="142000"/>
              </a:lnSpc>
              <a:spcBef>
                <a:spcPts val="0"/>
              </a:spcBef>
              <a:spcAft>
                <a:spcPts val="0"/>
              </a:spcAft>
              <a:buSzPts val="1800"/>
              <a:buNone/>
              <a:defRPr sz="500">
                <a:solidFill>
                  <a:srgbClr val="4D4D4F"/>
                </a:solidFill>
              </a:defRPr>
            </a:lvl1pPr>
            <a:lvl2pPr lvl="1" rtl="0" algn="l">
              <a:lnSpc>
                <a:spcPct val="142000"/>
              </a:lnSpc>
              <a:spcBef>
                <a:spcPts val="0"/>
              </a:spcBef>
              <a:spcAft>
                <a:spcPts val="0"/>
              </a:spcAft>
              <a:buSzPts val="1400"/>
              <a:buNone/>
              <a:defRPr sz="500">
                <a:solidFill>
                  <a:srgbClr val="4D4D4F"/>
                </a:solidFill>
              </a:defRPr>
            </a:lvl2pPr>
            <a:lvl3pPr lvl="2" rtl="0" algn="l">
              <a:lnSpc>
                <a:spcPct val="142000"/>
              </a:lnSpc>
              <a:spcBef>
                <a:spcPts val="0"/>
              </a:spcBef>
              <a:spcAft>
                <a:spcPts val="0"/>
              </a:spcAft>
              <a:buSzPts val="1400"/>
              <a:buNone/>
              <a:defRPr sz="500">
                <a:solidFill>
                  <a:srgbClr val="4D4D4F"/>
                </a:solidFill>
              </a:defRPr>
            </a:lvl3pPr>
            <a:lvl4pPr lvl="3" rtl="0" algn="l">
              <a:lnSpc>
                <a:spcPct val="142000"/>
              </a:lnSpc>
              <a:spcBef>
                <a:spcPts val="0"/>
              </a:spcBef>
              <a:spcAft>
                <a:spcPts val="0"/>
              </a:spcAft>
              <a:buSzPts val="1400"/>
              <a:buNone/>
              <a:defRPr sz="500">
                <a:solidFill>
                  <a:srgbClr val="4D4D4F"/>
                </a:solidFill>
              </a:defRPr>
            </a:lvl4pPr>
            <a:lvl5pPr lvl="4" rtl="0" algn="l">
              <a:lnSpc>
                <a:spcPct val="142000"/>
              </a:lnSpc>
              <a:spcBef>
                <a:spcPts val="0"/>
              </a:spcBef>
              <a:spcAft>
                <a:spcPts val="0"/>
              </a:spcAft>
              <a:buSzPts val="1400"/>
              <a:buNone/>
              <a:defRPr sz="500">
                <a:solidFill>
                  <a:srgbClr val="4D4D4F"/>
                </a:solidFill>
              </a:defRPr>
            </a:lvl5pPr>
            <a:lvl6pPr lvl="5" rtl="0" algn="l">
              <a:lnSpc>
                <a:spcPct val="142000"/>
              </a:lnSpc>
              <a:spcBef>
                <a:spcPts val="0"/>
              </a:spcBef>
              <a:spcAft>
                <a:spcPts val="0"/>
              </a:spcAft>
              <a:buSzPts val="1400"/>
              <a:buNone/>
              <a:defRPr sz="500">
                <a:solidFill>
                  <a:srgbClr val="4D4D4F"/>
                </a:solidFill>
              </a:defRPr>
            </a:lvl6pPr>
            <a:lvl7pPr lvl="6" rtl="0" algn="l">
              <a:lnSpc>
                <a:spcPct val="142000"/>
              </a:lnSpc>
              <a:spcBef>
                <a:spcPts val="0"/>
              </a:spcBef>
              <a:spcAft>
                <a:spcPts val="0"/>
              </a:spcAft>
              <a:buSzPts val="1400"/>
              <a:buNone/>
              <a:defRPr sz="500">
                <a:solidFill>
                  <a:srgbClr val="4D4D4F"/>
                </a:solidFill>
              </a:defRPr>
            </a:lvl7pPr>
            <a:lvl8pPr lvl="7" rtl="0" algn="l">
              <a:lnSpc>
                <a:spcPct val="142000"/>
              </a:lnSpc>
              <a:spcBef>
                <a:spcPts val="0"/>
              </a:spcBef>
              <a:spcAft>
                <a:spcPts val="0"/>
              </a:spcAft>
              <a:buSzPts val="1400"/>
              <a:buNone/>
              <a:defRPr sz="500">
                <a:solidFill>
                  <a:srgbClr val="4D4D4F"/>
                </a:solidFill>
              </a:defRPr>
            </a:lvl8pPr>
            <a:lvl9pPr lvl="8" rtl="0" algn="l">
              <a:lnSpc>
                <a:spcPct val="142000"/>
              </a:lnSpc>
              <a:spcBef>
                <a:spcPts val="0"/>
              </a:spcBef>
              <a:spcAft>
                <a:spcPts val="0"/>
              </a:spcAft>
              <a:buSzPts val="1400"/>
              <a:buNone/>
              <a:defRPr sz="500">
                <a:solidFill>
                  <a:srgbClr val="4D4D4F"/>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4">
    <p:spTree>
      <p:nvGrpSpPr>
        <p:cNvPr id="1056" name="Shape 1056"/>
        <p:cNvGrpSpPr/>
        <p:nvPr/>
      </p:nvGrpSpPr>
      <p:grpSpPr>
        <a:xfrm>
          <a:off x="0" y="0"/>
          <a:ext cx="0" cy="0"/>
          <a:chOff x="0" y="0"/>
          <a:chExt cx="0" cy="0"/>
        </a:xfrm>
      </p:grpSpPr>
      <p:sp>
        <p:nvSpPr>
          <p:cNvPr id="1057" name="Google Shape;1057;p89"/>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lvl1pPr lvl="0" rtl="0" algn="ctr">
              <a:lnSpc>
                <a:spcPct val="130000"/>
              </a:lnSpc>
              <a:spcBef>
                <a:spcPts val="0"/>
              </a:spcBef>
              <a:spcAft>
                <a:spcPts val="0"/>
              </a:spcAft>
              <a:buSzPts val="2800"/>
              <a:buNone/>
              <a:defRPr sz="2000">
                <a:solidFill>
                  <a:srgbClr val="000000"/>
                </a:solidFill>
              </a:defRPr>
            </a:lvl1pPr>
            <a:lvl2pPr lvl="1" rtl="0" algn="ctr">
              <a:lnSpc>
                <a:spcPct val="130000"/>
              </a:lnSpc>
              <a:spcBef>
                <a:spcPts val="0"/>
              </a:spcBef>
              <a:spcAft>
                <a:spcPts val="0"/>
              </a:spcAft>
              <a:buSzPts val="2800"/>
              <a:buNone/>
              <a:defRPr sz="2000">
                <a:solidFill>
                  <a:srgbClr val="000000"/>
                </a:solidFill>
              </a:defRPr>
            </a:lvl2pPr>
            <a:lvl3pPr lvl="2" rtl="0" algn="ctr">
              <a:lnSpc>
                <a:spcPct val="130000"/>
              </a:lnSpc>
              <a:spcBef>
                <a:spcPts val="0"/>
              </a:spcBef>
              <a:spcAft>
                <a:spcPts val="0"/>
              </a:spcAft>
              <a:buSzPts val="2800"/>
              <a:buNone/>
              <a:defRPr sz="2000">
                <a:solidFill>
                  <a:srgbClr val="000000"/>
                </a:solidFill>
              </a:defRPr>
            </a:lvl3pPr>
            <a:lvl4pPr lvl="3" rtl="0" algn="ctr">
              <a:lnSpc>
                <a:spcPct val="130000"/>
              </a:lnSpc>
              <a:spcBef>
                <a:spcPts val="0"/>
              </a:spcBef>
              <a:spcAft>
                <a:spcPts val="0"/>
              </a:spcAft>
              <a:buSzPts val="2800"/>
              <a:buNone/>
              <a:defRPr sz="2000">
                <a:solidFill>
                  <a:srgbClr val="000000"/>
                </a:solidFill>
              </a:defRPr>
            </a:lvl4pPr>
            <a:lvl5pPr lvl="4" rtl="0" algn="ctr">
              <a:lnSpc>
                <a:spcPct val="130000"/>
              </a:lnSpc>
              <a:spcBef>
                <a:spcPts val="0"/>
              </a:spcBef>
              <a:spcAft>
                <a:spcPts val="0"/>
              </a:spcAft>
              <a:buSzPts val="2800"/>
              <a:buNone/>
              <a:defRPr sz="2000">
                <a:solidFill>
                  <a:srgbClr val="000000"/>
                </a:solidFill>
              </a:defRPr>
            </a:lvl5pPr>
            <a:lvl6pPr lvl="5" rtl="0" algn="ctr">
              <a:lnSpc>
                <a:spcPct val="130000"/>
              </a:lnSpc>
              <a:spcBef>
                <a:spcPts val="0"/>
              </a:spcBef>
              <a:spcAft>
                <a:spcPts val="0"/>
              </a:spcAft>
              <a:buSzPts val="2800"/>
              <a:buNone/>
              <a:defRPr sz="2000">
                <a:solidFill>
                  <a:srgbClr val="000000"/>
                </a:solidFill>
              </a:defRPr>
            </a:lvl6pPr>
            <a:lvl7pPr lvl="6" rtl="0" algn="ctr">
              <a:lnSpc>
                <a:spcPct val="130000"/>
              </a:lnSpc>
              <a:spcBef>
                <a:spcPts val="0"/>
              </a:spcBef>
              <a:spcAft>
                <a:spcPts val="0"/>
              </a:spcAft>
              <a:buSzPts val="2800"/>
              <a:buNone/>
              <a:defRPr sz="2000">
                <a:solidFill>
                  <a:srgbClr val="000000"/>
                </a:solidFill>
              </a:defRPr>
            </a:lvl7pPr>
            <a:lvl8pPr lvl="7" rtl="0" algn="ctr">
              <a:lnSpc>
                <a:spcPct val="130000"/>
              </a:lnSpc>
              <a:spcBef>
                <a:spcPts val="0"/>
              </a:spcBef>
              <a:spcAft>
                <a:spcPts val="0"/>
              </a:spcAft>
              <a:buSzPts val="2800"/>
              <a:buNone/>
              <a:defRPr sz="2000">
                <a:solidFill>
                  <a:srgbClr val="000000"/>
                </a:solidFill>
              </a:defRPr>
            </a:lvl8pPr>
            <a:lvl9pPr lvl="8" rtl="0" algn="ctr">
              <a:lnSpc>
                <a:spcPct val="130000"/>
              </a:lnSpc>
              <a:spcBef>
                <a:spcPts val="0"/>
              </a:spcBef>
              <a:spcAft>
                <a:spcPts val="0"/>
              </a:spcAft>
              <a:buSzPts val="2800"/>
              <a:buNone/>
              <a:defRPr sz="2000">
                <a:solidFill>
                  <a:srgbClr val="000000"/>
                </a:solidFill>
              </a:defRPr>
            </a:lvl9pPr>
          </a:lstStyle>
          <a:p/>
        </p:txBody>
      </p:sp>
      <p:cxnSp>
        <p:nvCxnSpPr>
          <p:cNvPr id="1058" name="Google Shape;1058;p8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059" name="Google Shape;1059;p8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60" name="Google Shape;1060;p8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61" name="Google Shape;1061;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62" name="Google Shape;1062;p8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063" name="Google Shape;1063;p8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1064" name="Google Shape;1064;p89"/>
          <p:cNvSpPr txBox="1"/>
          <p:nvPr>
            <p:ph idx="2" type="subTitle"/>
          </p:nvPr>
        </p:nvSpPr>
        <p:spPr>
          <a:xfrm>
            <a:off x="663788" y="4627163"/>
            <a:ext cx="6887100" cy="419700"/>
          </a:xfrm>
          <a:prstGeom prst="rect">
            <a:avLst/>
          </a:prstGeom>
          <a:noFill/>
          <a:ln>
            <a:noFill/>
          </a:ln>
        </p:spPr>
        <p:txBody>
          <a:bodyPr anchorCtr="0" anchor="b" bIns="91425" lIns="91425" spcFirstLastPara="1" rIns="91425" wrap="square" tIns="91425">
            <a:noAutofit/>
          </a:bodyPr>
          <a:lstStyle>
            <a:lvl1pPr lvl="0" rtl="0" algn="l">
              <a:lnSpc>
                <a:spcPct val="142000"/>
              </a:lnSpc>
              <a:spcBef>
                <a:spcPts val="0"/>
              </a:spcBef>
              <a:spcAft>
                <a:spcPts val="0"/>
              </a:spcAft>
              <a:buSzPts val="1800"/>
              <a:buNone/>
              <a:defRPr sz="500">
                <a:solidFill>
                  <a:srgbClr val="4D4D4F"/>
                </a:solidFill>
              </a:defRPr>
            </a:lvl1pPr>
            <a:lvl2pPr lvl="1" rtl="0" algn="l">
              <a:lnSpc>
                <a:spcPct val="142000"/>
              </a:lnSpc>
              <a:spcBef>
                <a:spcPts val="0"/>
              </a:spcBef>
              <a:spcAft>
                <a:spcPts val="0"/>
              </a:spcAft>
              <a:buSzPts val="1400"/>
              <a:buNone/>
              <a:defRPr sz="500">
                <a:solidFill>
                  <a:srgbClr val="4D4D4F"/>
                </a:solidFill>
              </a:defRPr>
            </a:lvl2pPr>
            <a:lvl3pPr lvl="2" rtl="0" algn="l">
              <a:lnSpc>
                <a:spcPct val="142000"/>
              </a:lnSpc>
              <a:spcBef>
                <a:spcPts val="0"/>
              </a:spcBef>
              <a:spcAft>
                <a:spcPts val="0"/>
              </a:spcAft>
              <a:buSzPts val="1400"/>
              <a:buNone/>
              <a:defRPr sz="500">
                <a:solidFill>
                  <a:srgbClr val="4D4D4F"/>
                </a:solidFill>
              </a:defRPr>
            </a:lvl3pPr>
            <a:lvl4pPr lvl="3" rtl="0" algn="l">
              <a:lnSpc>
                <a:spcPct val="142000"/>
              </a:lnSpc>
              <a:spcBef>
                <a:spcPts val="0"/>
              </a:spcBef>
              <a:spcAft>
                <a:spcPts val="0"/>
              </a:spcAft>
              <a:buSzPts val="1400"/>
              <a:buNone/>
              <a:defRPr sz="500">
                <a:solidFill>
                  <a:srgbClr val="4D4D4F"/>
                </a:solidFill>
              </a:defRPr>
            </a:lvl4pPr>
            <a:lvl5pPr lvl="4" rtl="0" algn="l">
              <a:lnSpc>
                <a:spcPct val="142000"/>
              </a:lnSpc>
              <a:spcBef>
                <a:spcPts val="0"/>
              </a:spcBef>
              <a:spcAft>
                <a:spcPts val="0"/>
              </a:spcAft>
              <a:buSzPts val="1400"/>
              <a:buNone/>
              <a:defRPr sz="500">
                <a:solidFill>
                  <a:srgbClr val="4D4D4F"/>
                </a:solidFill>
              </a:defRPr>
            </a:lvl5pPr>
            <a:lvl6pPr lvl="5" rtl="0" algn="l">
              <a:lnSpc>
                <a:spcPct val="142000"/>
              </a:lnSpc>
              <a:spcBef>
                <a:spcPts val="0"/>
              </a:spcBef>
              <a:spcAft>
                <a:spcPts val="0"/>
              </a:spcAft>
              <a:buSzPts val="1400"/>
              <a:buNone/>
              <a:defRPr sz="500">
                <a:solidFill>
                  <a:srgbClr val="4D4D4F"/>
                </a:solidFill>
              </a:defRPr>
            </a:lvl6pPr>
            <a:lvl7pPr lvl="6" rtl="0" algn="l">
              <a:lnSpc>
                <a:spcPct val="142000"/>
              </a:lnSpc>
              <a:spcBef>
                <a:spcPts val="0"/>
              </a:spcBef>
              <a:spcAft>
                <a:spcPts val="0"/>
              </a:spcAft>
              <a:buSzPts val="1400"/>
              <a:buNone/>
              <a:defRPr sz="500">
                <a:solidFill>
                  <a:srgbClr val="4D4D4F"/>
                </a:solidFill>
              </a:defRPr>
            </a:lvl7pPr>
            <a:lvl8pPr lvl="7" rtl="0" algn="l">
              <a:lnSpc>
                <a:spcPct val="142000"/>
              </a:lnSpc>
              <a:spcBef>
                <a:spcPts val="0"/>
              </a:spcBef>
              <a:spcAft>
                <a:spcPts val="0"/>
              </a:spcAft>
              <a:buSzPts val="1400"/>
              <a:buNone/>
              <a:defRPr sz="500">
                <a:solidFill>
                  <a:srgbClr val="4D4D4F"/>
                </a:solidFill>
              </a:defRPr>
            </a:lvl8pPr>
            <a:lvl9pPr lvl="8" rtl="0" algn="l">
              <a:lnSpc>
                <a:spcPct val="142000"/>
              </a:lnSpc>
              <a:spcBef>
                <a:spcPts val="0"/>
              </a:spcBef>
              <a:spcAft>
                <a:spcPts val="0"/>
              </a:spcAft>
              <a:buSzPts val="1400"/>
              <a:buNone/>
              <a:defRPr sz="500">
                <a:solidFill>
                  <a:srgbClr val="4D4D4F"/>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65" name="Shape 1065"/>
        <p:cNvGrpSpPr/>
        <p:nvPr/>
      </p:nvGrpSpPr>
      <p:grpSpPr>
        <a:xfrm>
          <a:off x="0" y="0"/>
          <a:ext cx="0" cy="0"/>
          <a:chOff x="0" y="0"/>
          <a:chExt cx="0" cy="0"/>
        </a:xfrm>
      </p:grpSpPr>
      <p:sp>
        <p:nvSpPr>
          <p:cNvPr id="1066" name="Google Shape;1066;p9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67" name="Google Shape;1067;p9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8" name="Google Shape;1068;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9" name="Shape 1069"/>
        <p:cNvGrpSpPr/>
        <p:nvPr/>
      </p:nvGrpSpPr>
      <p:grpSpPr>
        <a:xfrm>
          <a:off x="0" y="0"/>
          <a:ext cx="0" cy="0"/>
          <a:chOff x="0" y="0"/>
          <a:chExt cx="0" cy="0"/>
        </a:xfrm>
      </p:grpSpPr>
      <p:sp>
        <p:nvSpPr>
          <p:cNvPr id="1070" name="Google Shape;1070;p9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71" name="Google Shape;1071;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2" name="Shape 1072"/>
        <p:cNvGrpSpPr/>
        <p:nvPr/>
      </p:nvGrpSpPr>
      <p:grpSpPr>
        <a:xfrm>
          <a:off x="0" y="0"/>
          <a:ext cx="0" cy="0"/>
          <a:chOff x="0" y="0"/>
          <a:chExt cx="0" cy="0"/>
        </a:xfrm>
      </p:grpSpPr>
      <p:sp>
        <p:nvSpPr>
          <p:cNvPr id="1073" name="Google Shape;1073;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74" name="Google Shape;1074;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75" name="Google Shape;1075;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6" name="Shape 1076"/>
        <p:cNvGrpSpPr/>
        <p:nvPr/>
      </p:nvGrpSpPr>
      <p:grpSpPr>
        <a:xfrm>
          <a:off x="0" y="0"/>
          <a:ext cx="0" cy="0"/>
          <a:chOff x="0" y="0"/>
          <a:chExt cx="0" cy="0"/>
        </a:xfrm>
      </p:grpSpPr>
      <p:sp>
        <p:nvSpPr>
          <p:cNvPr id="1077" name="Google Shape;1077;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78" name="Google Shape;1078;p9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079" name="Google Shape;1079;p9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080" name="Google Shape;1080;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2" name="Google Shape;7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1" name="Shape 1081"/>
        <p:cNvGrpSpPr/>
        <p:nvPr/>
      </p:nvGrpSpPr>
      <p:grpSpPr>
        <a:xfrm>
          <a:off x="0" y="0"/>
          <a:ext cx="0" cy="0"/>
          <a:chOff x="0" y="0"/>
          <a:chExt cx="0" cy="0"/>
        </a:xfrm>
      </p:grpSpPr>
      <p:sp>
        <p:nvSpPr>
          <p:cNvPr id="1082" name="Google Shape;1082;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83" name="Google Shape;1083;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4" name="Shape 1084"/>
        <p:cNvGrpSpPr/>
        <p:nvPr/>
      </p:nvGrpSpPr>
      <p:grpSpPr>
        <a:xfrm>
          <a:off x="0" y="0"/>
          <a:ext cx="0" cy="0"/>
          <a:chOff x="0" y="0"/>
          <a:chExt cx="0" cy="0"/>
        </a:xfrm>
      </p:grpSpPr>
      <p:sp>
        <p:nvSpPr>
          <p:cNvPr id="1085" name="Google Shape;1085;p9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086" name="Google Shape;1086;p9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087" name="Google Shape;1087;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8" name="Shape 1088"/>
        <p:cNvGrpSpPr/>
        <p:nvPr/>
      </p:nvGrpSpPr>
      <p:grpSpPr>
        <a:xfrm>
          <a:off x="0" y="0"/>
          <a:ext cx="0" cy="0"/>
          <a:chOff x="0" y="0"/>
          <a:chExt cx="0" cy="0"/>
        </a:xfrm>
      </p:grpSpPr>
      <p:sp>
        <p:nvSpPr>
          <p:cNvPr id="1089" name="Google Shape;1089;p9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090" name="Google Shape;1090;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91" name="Shape 1091"/>
        <p:cNvGrpSpPr/>
        <p:nvPr/>
      </p:nvGrpSpPr>
      <p:grpSpPr>
        <a:xfrm>
          <a:off x="0" y="0"/>
          <a:ext cx="0" cy="0"/>
          <a:chOff x="0" y="0"/>
          <a:chExt cx="0" cy="0"/>
        </a:xfrm>
      </p:grpSpPr>
      <p:sp>
        <p:nvSpPr>
          <p:cNvPr id="1092" name="Google Shape;1092;p9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9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94" name="Google Shape;1094;p9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5" name="Google Shape;1095;p9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96" name="Google Shape;1096;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7" name="Shape 1097"/>
        <p:cNvGrpSpPr/>
        <p:nvPr/>
      </p:nvGrpSpPr>
      <p:grpSpPr>
        <a:xfrm>
          <a:off x="0" y="0"/>
          <a:ext cx="0" cy="0"/>
          <a:chOff x="0" y="0"/>
          <a:chExt cx="0" cy="0"/>
        </a:xfrm>
      </p:grpSpPr>
      <p:sp>
        <p:nvSpPr>
          <p:cNvPr id="1098" name="Google Shape;1098;p9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099" name="Google Shape;1099;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0" name="Shape 1100"/>
        <p:cNvGrpSpPr/>
        <p:nvPr/>
      </p:nvGrpSpPr>
      <p:grpSpPr>
        <a:xfrm>
          <a:off x="0" y="0"/>
          <a:ext cx="0" cy="0"/>
          <a:chOff x="0" y="0"/>
          <a:chExt cx="0" cy="0"/>
        </a:xfrm>
      </p:grpSpPr>
      <p:sp>
        <p:nvSpPr>
          <p:cNvPr id="1101" name="Google Shape;1101;p9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02" name="Google Shape;1102;p9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103" name="Google Shape;1103;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4" name="Shape 1104"/>
        <p:cNvGrpSpPr/>
        <p:nvPr/>
      </p:nvGrpSpPr>
      <p:grpSpPr>
        <a:xfrm>
          <a:off x="0" y="0"/>
          <a:ext cx="0" cy="0"/>
          <a:chOff x="0" y="0"/>
          <a:chExt cx="0" cy="0"/>
        </a:xfrm>
      </p:grpSpPr>
      <p:sp>
        <p:nvSpPr>
          <p:cNvPr id="1105" name="Google Shape;1105;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1106" name="Shape 1106"/>
        <p:cNvGrpSpPr/>
        <p:nvPr/>
      </p:nvGrpSpPr>
      <p:grpSpPr>
        <a:xfrm>
          <a:off x="0" y="0"/>
          <a:ext cx="0" cy="0"/>
          <a:chOff x="0" y="0"/>
          <a:chExt cx="0" cy="0"/>
        </a:xfrm>
      </p:grpSpPr>
      <p:sp>
        <p:nvSpPr>
          <p:cNvPr id="1107" name="Google Shape;1107;p101"/>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1pPr>
            <a:lvl2pPr lvl="1" rt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2pPr>
            <a:lvl3pPr lvl="2" rt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3pPr>
            <a:lvl4pPr lvl="3" rt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4pPr>
            <a:lvl5pPr lvl="4" rt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5pPr>
            <a:lvl6pPr lvl="5" rt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6pPr>
            <a:lvl7pPr lvl="6" rt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7pPr>
            <a:lvl8pPr lvl="7" rt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8pPr>
            <a:lvl9pPr lvl="8" rtl="0" algn="l">
              <a:lnSpc>
                <a:spcPct val="100000"/>
              </a:lnSpc>
              <a:spcBef>
                <a:spcPts val="0"/>
              </a:spcBef>
              <a:spcAft>
                <a:spcPts val="0"/>
              </a:spcAft>
              <a:buSzPts val="2800"/>
              <a:buNone/>
              <a:defRPr b="1" sz="4500">
                <a:solidFill>
                  <a:srgbClr val="EE0000"/>
                </a:solidFill>
                <a:latin typeface="Overpass"/>
                <a:ea typeface="Overpass"/>
                <a:cs typeface="Overpass"/>
                <a:sym typeface="Overpass"/>
              </a:defRPr>
            </a:lvl9pPr>
          </a:lstStyle>
          <a:p/>
        </p:txBody>
      </p:sp>
      <p:cxnSp>
        <p:nvCxnSpPr>
          <p:cNvPr id="1108" name="Google Shape;1108;p10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109" name="Google Shape;1109;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dk2"/>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110" name="Google Shape;1110;p10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11" name="Google Shape;1111;p10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112" name="Google Shape;1112;p10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1113" name="Google Shape;1113;p101"/>
          <p:cNvSpPr txBox="1"/>
          <p:nvPr>
            <p:ph idx="2" type="subTitle"/>
          </p:nvPr>
        </p:nvSpPr>
        <p:spPr>
          <a:xfrm>
            <a:off x="6938588" y="1307790"/>
            <a:ext cx="1593300" cy="2481900"/>
          </a:xfrm>
          <a:prstGeom prst="rect">
            <a:avLst/>
          </a:prstGeom>
          <a:noFill/>
          <a:ln>
            <a:noFill/>
          </a:ln>
        </p:spPr>
        <p:txBody>
          <a:bodyPr anchorCtr="0" anchor="t" bIns="91425" lIns="91425" spcFirstLastPara="1" rIns="91425" wrap="square" tIns="91425">
            <a:noAutofit/>
          </a:bodyPr>
          <a:lstStyle>
            <a:lvl1pPr lvl="0" rtl="0" algn="l">
              <a:lnSpc>
                <a:spcPct val="174000"/>
              </a:lnSpc>
              <a:spcBef>
                <a:spcPts val="0"/>
              </a:spcBef>
              <a:spcAft>
                <a:spcPts val="0"/>
              </a:spcAft>
              <a:buSzPts val="1800"/>
              <a:buNone/>
              <a:defRPr sz="1100">
                <a:solidFill>
                  <a:srgbClr val="EBEBEB"/>
                </a:solidFill>
              </a:defRPr>
            </a:lvl1pPr>
            <a:lvl2pPr lvl="1" rtl="0" algn="l">
              <a:lnSpc>
                <a:spcPct val="174000"/>
              </a:lnSpc>
              <a:spcBef>
                <a:spcPts val="0"/>
              </a:spcBef>
              <a:spcAft>
                <a:spcPts val="0"/>
              </a:spcAft>
              <a:buSzPts val="1400"/>
              <a:buNone/>
              <a:defRPr sz="1100">
                <a:solidFill>
                  <a:srgbClr val="EBEBEB"/>
                </a:solidFill>
              </a:defRPr>
            </a:lvl2pPr>
            <a:lvl3pPr lvl="2" rtl="0" algn="l">
              <a:lnSpc>
                <a:spcPct val="174000"/>
              </a:lnSpc>
              <a:spcBef>
                <a:spcPts val="0"/>
              </a:spcBef>
              <a:spcAft>
                <a:spcPts val="0"/>
              </a:spcAft>
              <a:buSzPts val="1400"/>
              <a:buNone/>
              <a:defRPr sz="1100">
                <a:solidFill>
                  <a:srgbClr val="EBEBEB"/>
                </a:solidFill>
              </a:defRPr>
            </a:lvl3pPr>
            <a:lvl4pPr lvl="3" rtl="0" algn="l">
              <a:lnSpc>
                <a:spcPct val="174000"/>
              </a:lnSpc>
              <a:spcBef>
                <a:spcPts val="0"/>
              </a:spcBef>
              <a:spcAft>
                <a:spcPts val="0"/>
              </a:spcAft>
              <a:buSzPts val="1400"/>
              <a:buNone/>
              <a:defRPr sz="1100">
                <a:solidFill>
                  <a:srgbClr val="EBEBEB"/>
                </a:solidFill>
              </a:defRPr>
            </a:lvl4pPr>
            <a:lvl5pPr lvl="4" rtl="0" algn="l">
              <a:lnSpc>
                <a:spcPct val="174000"/>
              </a:lnSpc>
              <a:spcBef>
                <a:spcPts val="0"/>
              </a:spcBef>
              <a:spcAft>
                <a:spcPts val="0"/>
              </a:spcAft>
              <a:buSzPts val="1400"/>
              <a:buNone/>
              <a:defRPr sz="1100">
                <a:solidFill>
                  <a:srgbClr val="EBEBEB"/>
                </a:solidFill>
              </a:defRPr>
            </a:lvl5pPr>
            <a:lvl6pPr lvl="5" rtl="0" algn="l">
              <a:lnSpc>
                <a:spcPct val="174000"/>
              </a:lnSpc>
              <a:spcBef>
                <a:spcPts val="0"/>
              </a:spcBef>
              <a:spcAft>
                <a:spcPts val="0"/>
              </a:spcAft>
              <a:buSzPts val="1400"/>
              <a:buNone/>
              <a:defRPr sz="1100">
                <a:solidFill>
                  <a:srgbClr val="EBEBEB"/>
                </a:solidFill>
              </a:defRPr>
            </a:lvl6pPr>
            <a:lvl7pPr lvl="6" rtl="0" algn="l">
              <a:lnSpc>
                <a:spcPct val="174000"/>
              </a:lnSpc>
              <a:spcBef>
                <a:spcPts val="0"/>
              </a:spcBef>
              <a:spcAft>
                <a:spcPts val="0"/>
              </a:spcAft>
              <a:buSzPts val="1400"/>
              <a:buNone/>
              <a:defRPr sz="1100">
                <a:solidFill>
                  <a:srgbClr val="EBEBEB"/>
                </a:solidFill>
              </a:defRPr>
            </a:lvl7pPr>
            <a:lvl8pPr lvl="7" rtl="0" algn="l">
              <a:lnSpc>
                <a:spcPct val="174000"/>
              </a:lnSpc>
              <a:spcBef>
                <a:spcPts val="0"/>
              </a:spcBef>
              <a:spcAft>
                <a:spcPts val="0"/>
              </a:spcAft>
              <a:buSzPts val="1400"/>
              <a:buNone/>
              <a:defRPr sz="1100">
                <a:solidFill>
                  <a:srgbClr val="EBEBEB"/>
                </a:solidFill>
              </a:defRPr>
            </a:lvl8pPr>
            <a:lvl9pPr lvl="8" rtl="0" algn="l">
              <a:lnSpc>
                <a:spcPct val="174000"/>
              </a:lnSpc>
              <a:spcBef>
                <a:spcPts val="0"/>
              </a:spcBef>
              <a:spcAft>
                <a:spcPts val="0"/>
              </a:spcAft>
              <a:buSzPts val="1400"/>
              <a:buNone/>
              <a:defRPr sz="1100">
                <a:solidFill>
                  <a:srgbClr val="EBEBEB"/>
                </a:solidFill>
              </a:defRPr>
            </a:lvl9pPr>
          </a:lstStyle>
          <a:p/>
        </p:txBody>
      </p:sp>
      <p:pic>
        <p:nvPicPr>
          <p:cNvPr id="1114" name="Google Shape;1114;p101"/>
          <p:cNvPicPr preferRelativeResize="0"/>
          <p:nvPr/>
        </p:nvPicPr>
        <p:blipFill rotWithShape="1">
          <a:blip r:embed="rId3">
            <a:alphaModFix/>
          </a:blip>
          <a:srcRect b="0" l="0" r="0" t="0"/>
          <a:stretch/>
        </p:blipFill>
        <p:spPr>
          <a:xfrm>
            <a:off x="8033460" y="4734378"/>
            <a:ext cx="731705" cy="172166"/>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4">
    <p:spTree>
      <p:nvGrpSpPr>
        <p:cNvPr id="1115" name="Shape 1115"/>
        <p:cNvGrpSpPr/>
        <p:nvPr/>
      </p:nvGrpSpPr>
      <p:grpSpPr>
        <a:xfrm>
          <a:off x="0" y="0"/>
          <a:ext cx="0" cy="0"/>
          <a:chOff x="0" y="0"/>
          <a:chExt cx="0" cy="0"/>
        </a:xfrm>
      </p:grpSpPr>
      <p:sp>
        <p:nvSpPr>
          <p:cNvPr id="1116" name="Google Shape;1116;p102"/>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a:solidFill>
                  <a:srgbClr val="000000"/>
                </a:solidFill>
              </a:defRPr>
            </a:lvl1pPr>
            <a:lvl2pPr lvl="1" rtl="0" algn="ctr">
              <a:lnSpc>
                <a:spcPct val="130000"/>
              </a:lnSpc>
              <a:spcBef>
                <a:spcPts val="0"/>
              </a:spcBef>
              <a:spcAft>
                <a:spcPts val="0"/>
              </a:spcAft>
              <a:buNone/>
              <a:defRPr>
                <a:solidFill>
                  <a:srgbClr val="000000"/>
                </a:solidFill>
              </a:defRPr>
            </a:lvl2pPr>
            <a:lvl3pPr lvl="2" rtl="0" algn="ctr">
              <a:lnSpc>
                <a:spcPct val="130000"/>
              </a:lnSpc>
              <a:spcBef>
                <a:spcPts val="0"/>
              </a:spcBef>
              <a:spcAft>
                <a:spcPts val="0"/>
              </a:spcAft>
              <a:buNone/>
              <a:defRPr>
                <a:solidFill>
                  <a:srgbClr val="000000"/>
                </a:solidFill>
              </a:defRPr>
            </a:lvl3pPr>
            <a:lvl4pPr lvl="3" rtl="0" algn="ctr">
              <a:lnSpc>
                <a:spcPct val="130000"/>
              </a:lnSpc>
              <a:spcBef>
                <a:spcPts val="0"/>
              </a:spcBef>
              <a:spcAft>
                <a:spcPts val="0"/>
              </a:spcAft>
              <a:buNone/>
              <a:defRPr>
                <a:solidFill>
                  <a:srgbClr val="000000"/>
                </a:solidFill>
              </a:defRPr>
            </a:lvl4pPr>
            <a:lvl5pPr lvl="4" rtl="0" algn="ctr">
              <a:lnSpc>
                <a:spcPct val="130000"/>
              </a:lnSpc>
              <a:spcBef>
                <a:spcPts val="0"/>
              </a:spcBef>
              <a:spcAft>
                <a:spcPts val="0"/>
              </a:spcAft>
              <a:buNone/>
              <a:defRPr>
                <a:solidFill>
                  <a:srgbClr val="000000"/>
                </a:solidFill>
              </a:defRPr>
            </a:lvl5pPr>
            <a:lvl6pPr lvl="5" rtl="0" algn="ctr">
              <a:lnSpc>
                <a:spcPct val="130000"/>
              </a:lnSpc>
              <a:spcBef>
                <a:spcPts val="0"/>
              </a:spcBef>
              <a:spcAft>
                <a:spcPts val="0"/>
              </a:spcAft>
              <a:buNone/>
              <a:defRPr>
                <a:solidFill>
                  <a:srgbClr val="000000"/>
                </a:solidFill>
              </a:defRPr>
            </a:lvl6pPr>
            <a:lvl7pPr lvl="6" rtl="0" algn="ctr">
              <a:lnSpc>
                <a:spcPct val="130000"/>
              </a:lnSpc>
              <a:spcBef>
                <a:spcPts val="0"/>
              </a:spcBef>
              <a:spcAft>
                <a:spcPts val="0"/>
              </a:spcAft>
              <a:buNone/>
              <a:defRPr>
                <a:solidFill>
                  <a:srgbClr val="000000"/>
                </a:solidFill>
              </a:defRPr>
            </a:lvl7pPr>
            <a:lvl8pPr lvl="7" rtl="0" algn="ctr">
              <a:lnSpc>
                <a:spcPct val="130000"/>
              </a:lnSpc>
              <a:spcBef>
                <a:spcPts val="0"/>
              </a:spcBef>
              <a:spcAft>
                <a:spcPts val="0"/>
              </a:spcAft>
              <a:buNone/>
              <a:defRPr>
                <a:solidFill>
                  <a:srgbClr val="000000"/>
                </a:solidFill>
              </a:defRPr>
            </a:lvl8pPr>
            <a:lvl9pPr lvl="8" rtl="0" algn="ctr">
              <a:lnSpc>
                <a:spcPct val="130000"/>
              </a:lnSpc>
              <a:spcBef>
                <a:spcPts val="0"/>
              </a:spcBef>
              <a:spcAft>
                <a:spcPts val="0"/>
              </a:spcAft>
              <a:buNone/>
              <a:defRPr>
                <a:solidFill>
                  <a:srgbClr val="000000"/>
                </a:solidFill>
              </a:defRPr>
            </a:lvl9pPr>
          </a:lstStyle>
          <a:p/>
        </p:txBody>
      </p:sp>
      <p:cxnSp>
        <p:nvCxnSpPr>
          <p:cNvPr id="1117" name="Google Shape;1117;p1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18" name="Google Shape;1118;p1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2pPr>
            <a:lvl3pPr lvl="2"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3pPr>
            <a:lvl4pPr lvl="3"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4pPr>
            <a:lvl5pPr lvl="4"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5pPr>
            <a:lvl6pPr lvl="5"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6pPr>
            <a:lvl7pPr lvl="6"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7pPr>
            <a:lvl8pPr lvl="7"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8pPr>
            <a:lvl9pPr lvl="8" rtl="0">
              <a:lnSpc>
                <a:spcPct val="100000"/>
              </a:lnSpc>
              <a:spcBef>
                <a:spcPts val="160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9pPr>
          </a:lstStyle>
          <a:p/>
        </p:txBody>
      </p:sp>
      <p:cxnSp>
        <p:nvCxnSpPr>
          <p:cNvPr id="1119" name="Google Shape;1119;p1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20" name="Google Shape;1120;p10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21" name="Google Shape;1121;p102"/>
          <p:cNvPicPr preferRelativeResize="0"/>
          <p:nvPr/>
        </p:nvPicPr>
        <p:blipFill rotWithShape="1">
          <a:blip r:embed="rId2">
            <a:alphaModFix/>
          </a:blip>
          <a:srcRect b="317" l="0" r="0" t="327"/>
          <a:stretch/>
        </p:blipFill>
        <p:spPr>
          <a:xfrm>
            <a:off x="8033460" y="4734938"/>
            <a:ext cx="731522" cy="171005"/>
          </a:xfrm>
          <a:prstGeom prst="rect">
            <a:avLst/>
          </a:prstGeom>
          <a:noFill/>
          <a:ln>
            <a:noFill/>
          </a:ln>
        </p:spPr>
      </p:pic>
      <p:sp>
        <p:nvSpPr>
          <p:cNvPr id="1122" name="Google Shape;1122;p102"/>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6" Type="http://schemas.openxmlformats.org/officeDocument/2006/relationships/theme" Target="../theme/theme2.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74.xml"/><Relationship Id="rId20" Type="http://schemas.openxmlformats.org/officeDocument/2006/relationships/slideLayout" Target="../slideLayouts/slideLayout54.xml"/><Relationship Id="rId42" Type="http://schemas.openxmlformats.org/officeDocument/2006/relationships/slideLayout" Target="../slideLayouts/slideLayout76.xml"/><Relationship Id="rId41" Type="http://schemas.openxmlformats.org/officeDocument/2006/relationships/slideLayout" Target="../slideLayouts/slideLayout75.xml"/><Relationship Id="rId22" Type="http://schemas.openxmlformats.org/officeDocument/2006/relationships/slideLayout" Target="../slideLayouts/slideLayout56.xml"/><Relationship Id="rId44" Type="http://schemas.openxmlformats.org/officeDocument/2006/relationships/slideLayout" Target="../slideLayouts/slideLayout78.xml"/><Relationship Id="rId21" Type="http://schemas.openxmlformats.org/officeDocument/2006/relationships/slideLayout" Target="../slideLayouts/slideLayout55.xml"/><Relationship Id="rId43" Type="http://schemas.openxmlformats.org/officeDocument/2006/relationships/slideLayout" Target="../slideLayouts/slideLayout77.xml"/><Relationship Id="rId24" Type="http://schemas.openxmlformats.org/officeDocument/2006/relationships/slideLayout" Target="../slideLayouts/slideLayout58.xml"/><Relationship Id="rId46" Type="http://schemas.openxmlformats.org/officeDocument/2006/relationships/theme" Target="../theme/theme5.xml"/><Relationship Id="rId23" Type="http://schemas.openxmlformats.org/officeDocument/2006/relationships/slideLayout" Target="../slideLayouts/slideLayout57.xml"/><Relationship Id="rId45" Type="http://schemas.openxmlformats.org/officeDocument/2006/relationships/slideLayout" Target="../slideLayouts/slideLayout79.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29" Type="http://schemas.openxmlformats.org/officeDocument/2006/relationships/slideLayout" Target="../slideLayouts/slideLayout63.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11" Type="http://schemas.openxmlformats.org/officeDocument/2006/relationships/slideLayout" Target="../slideLayouts/slideLayout45.xml"/><Relationship Id="rId33" Type="http://schemas.openxmlformats.org/officeDocument/2006/relationships/slideLayout" Target="../slideLayouts/slideLayout67.xml"/><Relationship Id="rId10" Type="http://schemas.openxmlformats.org/officeDocument/2006/relationships/slideLayout" Target="../slideLayouts/slideLayout44.xml"/><Relationship Id="rId32" Type="http://schemas.openxmlformats.org/officeDocument/2006/relationships/slideLayout" Target="../slideLayouts/slideLayout66.xml"/><Relationship Id="rId13" Type="http://schemas.openxmlformats.org/officeDocument/2006/relationships/slideLayout" Target="../slideLayouts/slideLayout47.xml"/><Relationship Id="rId35" Type="http://schemas.openxmlformats.org/officeDocument/2006/relationships/slideLayout" Target="../slideLayouts/slideLayout69.xml"/><Relationship Id="rId12" Type="http://schemas.openxmlformats.org/officeDocument/2006/relationships/slideLayout" Target="../slideLayouts/slideLayout46.xml"/><Relationship Id="rId34" Type="http://schemas.openxmlformats.org/officeDocument/2006/relationships/slideLayout" Target="../slideLayouts/slideLayout68.xml"/><Relationship Id="rId15" Type="http://schemas.openxmlformats.org/officeDocument/2006/relationships/slideLayout" Target="../slideLayouts/slideLayout49.xml"/><Relationship Id="rId37" Type="http://schemas.openxmlformats.org/officeDocument/2006/relationships/slideLayout" Target="../slideLayouts/slideLayout71.xml"/><Relationship Id="rId14" Type="http://schemas.openxmlformats.org/officeDocument/2006/relationships/slideLayout" Target="../slideLayouts/slideLayout48.xml"/><Relationship Id="rId36" Type="http://schemas.openxmlformats.org/officeDocument/2006/relationships/slideLayout" Target="../slideLayouts/slideLayout70.xml"/><Relationship Id="rId17" Type="http://schemas.openxmlformats.org/officeDocument/2006/relationships/slideLayout" Target="../slideLayouts/slideLayout51.xml"/><Relationship Id="rId39" Type="http://schemas.openxmlformats.org/officeDocument/2006/relationships/slideLayout" Target="../slideLayouts/slideLayout73.xml"/><Relationship Id="rId16" Type="http://schemas.openxmlformats.org/officeDocument/2006/relationships/slideLayout" Target="../slideLayouts/slideLayout50.xml"/><Relationship Id="rId38" Type="http://schemas.openxmlformats.org/officeDocument/2006/relationships/slideLayout" Target="../slideLayouts/slideLayout72.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1pPr>
            <a:lvl2pPr lvl="1"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2pPr>
            <a:lvl3pPr lvl="2"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3pPr>
            <a:lvl4pPr lvl="3"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4pPr>
            <a:lvl5pPr lvl="4"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5pPr>
            <a:lvl6pPr lvl="5"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6pPr>
            <a:lvl7pPr lvl="6"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7pPr>
            <a:lvl8pPr lvl="7"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8pPr>
            <a:lvl9pPr lvl="8"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9pPr>
          </a:lstStyle>
          <a:p/>
        </p:txBody>
      </p:sp>
      <p:sp>
        <p:nvSpPr>
          <p:cNvPr id="122" name="Google Shape;122;p2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1pPr>
            <a:lvl2pPr indent="-304800" lvl="1" marL="9144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2pPr>
            <a:lvl3pPr indent="-304800" lvl="2" marL="13716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3pPr>
            <a:lvl4pPr indent="-304800" lvl="3" marL="18288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4pPr>
            <a:lvl5pPr indent="-304800" lvl="4" marL="22860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5pPr>
            <a:lvl6pPr indent="-304800" lvl="5" marL="27432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6pPr>
            <a:lvl7pPr indent="-304800" lvl="6" marL="32004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7pPr>
            <a:lvl8pPr indent="-304800" lvl="7" marL="36576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8pPr>
            <a:lvl9pPr indent="-304800" lvl="8" marL="4114800" marR="0" rtl="0" algn="l">
              <a:lnSpc>
                <a:spcPct val="115000"/>
              </a:lnSpc>
              <a:spcBef>
                <a:spcPts val="1600"/>
              </a:spcBef>
              <a:spcAft>
                <a:spcPts val="160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2" name="Shape 272"/>
        <p:cNvGrpSpPr/>
        <p:nvPr/>
      </p:nvGrpSpPr>
      <p:grpSpPr>
        <a:xfrm>
          <a:off x="0" y="0"/>
          <a:ext cx="0" cy="0"/>
          <a:chOff x="0" y="0"/>
          <a:chExt cx="0" cy="0"/>
        </a:xfrm>
      </p:grpSpPr>
      <p:sp>
        <p:nvSpPr>
          <p:cNvPr id="273" name="Google Shape;273;p3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274" name="Google Shape;274;p3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725" r:id="rId44"/>
    <p:sldLayoutId id="2147483726"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08" name="Shape 1008"/>
        <p:cNvGrpSpPr/>
        <p:nvPr/>
      </p:nvGrpSpPr>
      <p:grpSpPr>
        <a:xfrm>
          <a:off x="0" y="0"/>
          <a:ext cx="0" cy="0"/>
          <a:chOff x="0" y="0"/>
          <a:chExt cx="0" cy="0"/>
        </a:xfrm>
      </p:grpSpPr>
      <p:sp>
        <p:nvSpPr>
          <p:cNvPr id="1009" name="Google Shape;1009;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10" name="Google Shape;1010;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11" name="Google Shape;1011;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3.png"/><Relationship Id="rId4" Type="http://schemas.openxmlformats.org/officeDocument/2006/relationships/hyperlink" Target="https://app.smartsheet.com/sheets/h5h8jxRjv45WCRR2hmgrcWQJxrr35gxpCjR9QWJ1?view=gant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4.xml"/><Relationship Id="rId3" Type="http://schemas.openxmlformats.org/officeDocument/2006/relationships/image" Target="../media/image76.png"/><Relationship Id="rId4" Type="http://schemas.openxmlformats.org/officeDocument/2006/relationships/image" Target="../media/image74.png"/><Relationship Id="rId9" Type="http://schemas.openxmlformats.org/officeDocument/2006/relationships/image" Target="../media/image83.png"/><Relationship Id="rId5" Type="http://schemas.openxmlformats.org/officeDocument/2006/relationships/image" Target="../media/image77.png"/><Relationship Id="rId6" Type="http://schemas.openxmlformats.org/officeDocument/2006/relationships/image" Target="../media/image80.jpg"/><Relationship Id="rId7" Type="http://schemas.openxmlformats.org/officeDocument/2006/relationships/image" Target="../media/image79.png"/><Relationship Id="rId8"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8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84.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9.jpg"/><Relationship Id="rId4" Type="http://schemas.openxmlformats.org/officeDocument/2006/relationships/image" Target="../media/image61.png"/><Relationship Id="rId5"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 Id="rId3" Type="http://schemas.openxmlformats.org/officeDocument/2006/relationships/image" Target="../media/image64.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128" name="Google Shape;1128;p103"/>
          <p:cNvSpPr txBox="1"/>
          <p:nvPr>
            <p:ph idx="1" type="subTitle"/>
          </p:nvPr>
        </p:nvSpPr>
        <p:spPr>
          <a:xfrm>
            <a:off x="4245394" y="2978738"/>
            <a:ext cx="3334800" cy="685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400"/>
              <a:buNone/>
            </a:pPr>
            <a:r>
              <a:rPr lang="en">
                <a:latin typeface="Red Hat Text"/>
                <a:ea typeface="Red Hat Text"/>
                <a:cs typeface="Red Hat Text"/>
                <a:sym typeface="Red Hat Text"/>
              </a:rPr>
              <a:t>Fortalecimiento de la seguridad, RHEL</a:t>
            </a:r>
            <a:endParaRPr>
              <a:latin typeface="Red Hat Text"/>
              <a:ea typeface="Red Hat Text"/>
              <a:cs typeface="Red Hat Text"/>
              <a:sym typeface="Red Hat Text"/>
            </a:endParaRPr>
          </a:p>
          <a:p>
            <a:pPr indent="0" lvl="0" marL="0" rtl="0" algn="l">
              <a:lnSpc>
                <a:spcPct val="140000"/>
              </a:lnSpc>
              <a:spcBef>
                <a:spcPts val="0"/>
              </a:spcBef>
              <a:spcAft>
                <a:spcPts val="0"/>
              </a:spcAft>
              <a:buSzPts val="1400"/>
              <a:buNone/>
            </a:pPr>
            <a:r>
              <a:rPr lang="en">
                <a:latin typeface="Red Hat Text"/>
                <a:ea typeface="Red Hat Text"/>
                <a:cs typeface="Red Hat Text"/>
                <a:sym typeface="Red Hat Text"/>
              </a:rPr>
              <a:t>Bancoppel</a:t>
            </a:r>
            <a:endParaRPr>
              <a:latin typeface="Red Hat Text"/>
              <a:ea typeface="Red Hat Text"/>
              <a:cs typeface="Red Hat Text"/>
              <a:sym typeface="Red Hat Text"/>
            </a:endParaRPr>
          </a:p>
        </p:txBody>
      </p:sp>
      <p:sp>
        <p:nvSpPr>
          <p:cNvPr id="1129" name="Google Shape;1129;p103"/>
          <p:cNvSpPr txBox="1"/>
          <p:nvPr>
            <p:ph type="title"/>
          </p:nvPr>
        </p:nvSpPr>
        <p:spPr>
          <a:xfrm>
            <a:off x="4245394" y="1281774"/>
            <a:ext cx="4302300" cy="158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Red Hat Display"/>
                <a:ea typeface="Red Hat Display"/>
                <a:cs typeface="Red Hat Display"/>
                <a:sym typeface="Red Hat Display"/>
              </a:rPr>
              <a:t>Kickoff</a:t>
            </a:r>
            <a:endParaRPr>
              <a:latin typeface="Red Hat Display"/>
              <a:ea typeface="Red Hat Display"/>
              <a:cs typeface="Red Hat Display"/>
              <a:sym typeface="Red Hat Display"/>
            </a:endParaRPr>
          </a:p>
        </p:txBody>
      </p:sp>
      <p:sp>
        <p:nvSpPr>
          <p:cNvPr id="1130" name="Google Shape;1130;p103"/>
          <p:cNvSpPr txBox="1"/>
          <p:nvPr>
            <p:ph idx="2" type="subTitle"/>
          </p:nvPr>
        </p:nvSpPr>
        <p:spPr>
          <a:xfrm>
            <a:off x="4245401" y="3988699"/>
            <a:ext cx="1735500" cy="536700"/>
          </a:xfrm>
          <a:prstGeom prst="rect">
            <a:avLst/>
          </a:prstGeom>
          <a:noFill/>
          <a:ln>
            <a:noFill/>
          </a:ln>
        </p:spPr>
        <p:txBody>
          <a:bodyPr anchorCtr="0" anchor="t" bIns="91425" lIns="91425" spcFirstLastPara="1" rIns="91425" wrap="square" tIns="91425">
            <a:noAutofit/>
          </a:bodyPr>
          <a:lstStyle/>
          <a:p>
            <a:pPr indent="0" lvl="0" marL="0" rtl="0" algn="l">
              <a:lnSpc>
                <a:spcPct val="135000"/>
              </a:lnSpc>
              <a:spcBef>
                <a:spcPts val="0"/>
              </a:spcBef>
              <a:spcAft>
                <a:spcPts val="0"/>
              </a:spcAft>
              <a:buClr>
                <a:schemeClr val="dk1"/>
              </a:buClr>
              <a:buSzPts val="800"/>
              <a:buFont typeface="Arial"/>
              <a:buNone/>
            </a:pPr>
            <a:r>
              <a:rPr lang="en" sz="1100">
                <a:latin typeface="Red Hat Text"/>
                <a:ea typeface="Red Hat Text"/>
                <a:cs typeface="Red Hat Text"/>
                <a:sym typeface="Red Hat Text"/>
              </a:rPr>
              <a:t>Fernando López</a:t>
            </a:r>
            <a:endParaRPr sz="1100">
              <a:latin typeface="Red Hat Text"/>
              <a:ea typeface="Red Hat Text"/>
              <a:cs typeface="Red Hat Text"/>
              <a:sym typeface="Red Hat Text"/>
            </a:endParaRPr>
          </a:p>
          <a:p>
            <a:pPr indent="0" lvl="0" marL="0" rtl="0" algn="l">
              <a:lnSpc>
                <a:spcPct val="135000"/>
              </a:lnSpc>
              <a:spcBef>
                <a:spcPts val="0"/>
              </a:spcBef>
              <a:spcAft>
                <a:spcPts val="0"/>
              </a:spcAft>
              <a:buSzPts val="900"/>
              <a:buNone/>
            </a:pPr>
            <a:r>
              <a:rPr lang="en" sz="1100">
                <a:latin typeface="Red Hat Text"/>
                <a:ea typeface="Red Hat Text"/>
                <a:cs typeface="Red Hat Text"/>
                <a:sym typeface="Red Hat Text"/>
              </a:rPr>
              <a:t>Project Manager</a:t>
            </a:r>
            <a:endParaRPr sz="1100">
              <a:latin typeface="Red Hat Text"/>
              <a:ea typeface="Red Hat Text"/>
              <a:cs typeface="Red Hat Text"/>
              <a:sym typeface="Red Hat Text"/>
            </a:endParaRPr>
          </a:p>
        </p:txBody>
      </p:sp>
      <p:sp>
        <p:nvSpPr>
          <p:cNvPr id="1131" name="Google Shape;1131;p103"/>
          <p:cNvSpPr txBox="1"/>
          <p:nvPr>
            <p:ph idx="3"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p>
            <a:pPr indent="0" lvl="0" marL="0" rtl="0" algn="l">
              <a:lnSpc>
                <a:spcPct val="100000"/>
              </a:lnSpc>
              <a:spcBef>
                <a:spcPts val="0"/>
              </a:spcBef>
              <a:spcAft>
                <a:spcPts val="0"/>
              </a:spcAft>
              <a:buSzPts val="700"/>
              <a:buNone/>
            </a:pPr>
            <a:r>
              <a:rPr lang="en"/>
              <a:t>OPTIONAL SECTION MARKER OR TITLE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12"/>
          <p:cNvSpPr txBox="1"/>
          <p:nvPr>
            <p:ph type="title"/>
          </p:nvPr>
        </p:nvSpPr>
        <p:spPr>
          <a:xfrm>
            <a:off x="665851" y="924891"/>
            <a:ext cx="3153600" cy="14853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SzPts val="2800"/>
              <a:buNone/>
            </a:pPr>
            <a:r>
              <a:rPr b="1" lang="en" sz="1800">
                <a:latin typeface="Red Hat Display"/>
                <a:ea typeface="Red Hat Display"/>
                <a:cs typeface="Red Hat Display"/>
                <a:sym typeface="Red Hat Display"/>
              </a:rPr>
              <a:t>Alcance del proyecto</a:t>
            </a:r>
            <a:endParaRPr b="1" sz="1800">
              <a:latin typeface="Red Hat Display"/>
              <a:ea typeface="Red Hat Display"/>
              <a:cs typeface="Red Hat Display"/>
              <a:sym typeface="Red Hat Display"/>
            </a:endParaRPr>
          </a:p>
        </p:txBody>
      </p:sp>
      <p:sp>
        <p:nvSpPr>
          <p:cNvPr id="1207" name="Google Shape;1207;p11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en">
                <a:latin typeface="Red Hat Display Medium"/>
                <a:ea typeface="Red Hat Display Medium"/>
                <a:cs typeface="Red Hat Display Medium"/>
                <a:sym typeface="Red Hat Display Medium"/>
              </a:rPr>
              <a:t>Alcance y plan de trabajo</a:t>
            </a:r>
            <a:endParaRPr>
              <a:latin typeface="Red Hat Display Medium"/>
              <a:ea typeface="Red Hat Display Medium"/>
              <a:cs typeface="Red Hat Display Medium"/>
              <a:sym typeface="Red Hat Display Medium"/>
            </a:endParaRPr>
          </a:p>
        </p:txBody>
      </p:sp>
      <p:sp>
        <p:nvSpPr>
          <p:cNvPr id="1208" name="Google Shape;1208;p1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209" name="Google Shape;1209;p112"/>
          <p:cNvSpPr txBox="1"/>
          <p:nvPr/>
        </p:nvSpPr>
        <p:spPr>
          <a:xfrm>
            <a:off x="5143013" y="1006725"/>
            <a:ext cx="3495600" cy="2604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None/>
            </a:pPr>
            <a:r>
              <a:rPr b="1" lang="en" sz="1100">
                <a:solidFill>
                  <a:srgbClr val="EE0000"/>
                </a:solidFill>
                <a:latin typeface="Red Hat Display"/>
                <a:ea typeface="Red Hat Display"/>
                <a:cs typeface="Red Hat Display"/>
                <a:sym typeface="Red Hat Display"/>
              </a:rPr>
              <a:t>1. </a:t>
            </a:r>
            <a:r>
              <a:rPr b="1" lang="en" sz="1100">
                <a:solidFill>
                  <a:srgbClr val="EE0000"/>
                </a:solidFill>
                <a:latin typeface="Red Hat Display"/>
                <a:ea typeface="Red Hat Display"/>
                <a:cs typeface="Red Hat Display"/>
                <a:sym typeface="Red Hat Display"/>
              </a:rPr>
              <a:t>Revisión del registro de Linux (1.4.1)</a:t>
            </a:r>
            <a:endParaRPr b="1" i="0" sz="1100" u="none" cap="none" strike="noStrike">
              <a:solidFill>
                <a:srgbClr val="EE0000"/>
              </a:solidFill>
              <a:latin typeface="Red Hat Display"/>
              <a:ea typeface="Red Hat Display"/>
              <a:cs typeface="Red Hat Display"/>
              <a:sym typeface="Red Hat Display"/>
            </a:endParaRPr>
          </a:p>
        </p:txBody>
      </p:sp>
      <p:sp>
        <p:nvSpPr>
          <p:cNvPr id="1210" name="Google Shape;1210;p112"/>
          <p:cNvSpPr txBox="1"/>
          <p:nvPr/>
        </p:nvSpPr>
        <p:spPr>
          <a:xfrm>
            <a:off x="5143013" y="1530169"/>
            <a:ext cx="3495600" cy="2604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None/>
            </a:pPr>
            <a:r>
              <a:rPr b="1" lang="en" sz="1100">
                <a:solidFill>
                  <a:srgbClr val="EE0000"/>
                </a:solidFill>
                <a:latin typeface="Red Hat Display"/>
                <a:ea typeface="Red Hat Display"/>
                <a:cs typeface="Red Hat Display"/>
                <a:sym typeface="Red Hat Display"/>
              </a:rPr>
              <a:t>2. Revisión del servicio OpenSSH (1.4.9, 1.4.10)</a:t>
            </a:r>
            <a:endParaRPr b="1" i="0" sz="1100" u="none" cap="none" strike="noStrike">
              <a:solidFill>
                <a:srgbClr val="EE0000"/>
              </a:solidFill>
              <a:latin typeface="Red Hat Display"/>
              <a:ea typeface="Red Hat Display"/>
              <a:cs typeface="Red Hat Display"/>
              <a:sym typeface="Red Hat Display"/>
            </a:endParaRPr>
          </a:p>
        </p:txBody>
      </p:sp>
      <p:sp>
        <p:nvSpPr>
          <p:cNvPr id="1211" name="Google Shape;1211;p112"/>
          <p:cNvSpPr txBox="1"/>
          <p:nvPr/>
        </p:nvSpPr>
        <p:spPr>
          <a:xfrm>
            <a:off x="5143025" y="2053613"/>
            <a:ext cx="3495600" cy="3843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None/>
            </a:pPr>
            <a:r>
              <a:rPr b="1" lang="en" sz="1100">
                <a:solidFill>
                  <a:srgbClr val="EE0000"/>
                </a:solidFill>
                <a:latin typeface="Red Hat Display"/>
                <a:ea typeface="Red Hat Display"/>
                <a:cs typeface="Red Hat Display"/>
                <a:sym typeface="Red Hat Display"/>
              </a:rPr>
              <a:t>3. Revisión de puertos abiertos y servicios de red (1.4.11)</a:t>
            </a:r>
            <a:endParaRPr b="1" i="0" sz="1100" u="none" cap="none" strike="noStrike">
              <a:solidFill>
                <a:srgbClr val="EE0000"/>
              </a:solidFill>
              <a:latin typeface="Red Hat Display"/>
              <a:ea typeface="Red Hat Display"/>
              <a:cs typeface="Red Hat Display"/>
              <a:sym typeface="Red Hat Display"/>
            </a:endParaRPr>
          </a:p>
        </p:txBody>
      </p:sp>
      <p:pic>
        <p:nvPicPr>
          <p:cNvPr id="1212" name="Google Shape;1212;p112"/>
          <p:cNvPicPr preferRelativeResize="0"/>
          <p:nvPr/>
        </p:nvPicPr>
        <p:blipFill rotWithShape="1">
          <a:blip r:embed="rId3">
            <a:alphaModFix/>
          </a:blip>
          <a:srcRect b="0" l="0" r="0" t="0"/>
          <a:stretch/>
        </p:blipFill>
        <p:spPr>
          <a:xfrm>
            <a:off x="4029311" y="1136824"/>
            <a:ext cx="844635" cy="844613"/>
          </a:xfrm>
          <a:prstGeom prst="rect">
            <a:avLst/>
          </a:prstGeom>
          <a:noFill/>
          <a:ln>
            <a:noFill/>
          </a:ln>
        </p:spPr>
      </p:pic>
      <p:pic>
        <p:nvPicPr>
          <p:cNvPr id="1213" name="Google Shape;1213;p112"/>
          <p:cNvPicPr preferRelativeResize="0"/>
          <p:nvPr/>
        </p:nvPicPr>
        <p:blipFill rotWithShape="1">
          <a:blip r:embed="rId4">
            <a:alphaModFix/>
          </a:blip>
          <a:srcRect b="0" l="0" r="0" t="0"/>
          <a:stretch/>
        </p:blipFill>
        <p:spPr>
          <a:xfrm>
            <a:off x="4029311" y="2325399"/>
            <a:ext cx="844635" cy="844613"/>
          </a:xfrm>
          <a:prstGeom prst="rect">
            <a:avLst/>
          </a:prstGeom>
          <a:noFill/>
          <a:ln>
            <a:noFill/>
          </a:ln>
        </p:spPr>
      </p:pic>
      <p:pic>
        <p:nvPicPr>
          <p:cNvPr id="1214" name="Google Shape;1214;p112"/>
          <p:cNvPicPr preferRelativeResize="0"/>
          <p:nvPr/>
        </p:nvPicPr>
        <p:blipFill rotWithShape="1">
          <a:blip r:embed="rId5">
            <a:alphaModFix/>
          </a:blip>
          <a:srcRect b="0" l="0" r="0" t="0"/>
          <a:stretch/>
        </p:blipFill>
        <p:spPr>
          <a:xfrm>
            <a:off x="4029311" y="3423874"/>
            <a:ext cx="844635" cy="844613"/>
          </a:xfrm>
          <a:prstGeom prst="rect">
            <a:avLst/>
          </a:prstGeom>
          <a:noFill/>
          <a:ln>
            <a:noFill/>
          </a:ln>
        </p:spPr>
      </p:pic>
      <p:sp>
        <p:nvSpPr>
          <p:cNvPr id="1215" name="Google Shape;1215;p112"/>
          <p:cNvSpPr txBox="1"/>
          <p:nvPr/>
        </p:nvSpPr>
        <p:spPr>
          <a:xfrm>
            <a:off x="5143025" y="2700957"/>
            <a:ext cx="3495600" cy="4278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None/>
            </a:pPr>
            <a:r>
              <a:rPr b="1" lang="en" sz="1100">
                <a:solidFill>
                  <a:srgbClr val="EE0000"/>
                </a:solidFill>
                <a:latin typeface="Red Hat Display"/>
                <a:ea typeface="Red Hat Display"/>
                <a:cs typeface="Red Hat Display"/>
                <a:sym typeface="Red Hat Display"/>
              </a:rPr>
              <a:t>4. Revisión y documentación de cuentas privilegiadas (1.4.12)</a:t>
            </a:r>
            <a:endParaRPr b="1" i="0" sz="1100" u="none" cap="none" strike="noStrike">
              <a:solidFill>
                <a:srgbClr val="EE0000"/>
              </a:solidFill>
              <a:latin typeface="Red Hat Display"/>
              <a:ea typeface="Red Hat Display"/>
              <a:cs typeface="Red Hat Display"/>
              <a:sym typeface="Red Hat Display"/>
            </a:endParaRPr>
          </a:p>
        </p:txBody>
      </p:sp>
      <p:sp>
        <p:nvSpPr>
          <p:cNvPr id="1216" name="Google Shape;1216;p112"/>
          <p:cNvSpPr txBox="1"/>
          <p:nvPr/>
        </p:nvSpPr>
        <p:spPr>
          <a:xfrm>
            <a:off x="5146175" y="3391800"/>
            <a:ext cx="3495600" cy="4278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None/>
            </a:pPr>
            <a:r>
              <a:rPr b="1" lang="en" sz="1100">
                <a:solidFill>
                  <a:srgbClr val="EE0000"/>
                </a:solidFill>
                <a:latin typeface="Red Hat Display"/>
                <a:ea typeface="Red Hat Display"/>
                <a:cs typeface="Red Hat Display"/>
                <a:sym typeface="Red Hat Display"/>
              </a:rPr>
              <a:t>5. Eliminación de los Shells innecesarios o no utilizados (1.4.15)</a:t>
            </a:r>
            <a:endParaRPr b="1" i="0" sz="1100" u="none" cap="none" strike="noStrike">
              <a:solidFill>
                <a:srgbClr val="EE0000"/>
              </a:solidFill>
              <a:latin typeface="Red Hat Display"/>
              <a:ea typeface="Red Hat Display"/>
              <a:cs typeface="Red Hat Display"/>
              <a:sym typeface="Red Hat Display"/>
            </a:endParaRPr>
          </a:p>
        </p:txBody>
      </p:sp>
      <p:sp>
        <p:nvSpPr>
          <p:cNvPr id="1217" name="Google Shape;1217;p112"/>
          <p:cNvSpPr txBox="1"/>
          <p:nvPr/>
        </p:nvSpPr>
        <p:spPr>
          <a:xfrm>
            <a:off x="5146163" y="4082644"/>
            <a:ext cx="3495600" cy="2604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None/>
            </a:pPr>
            <a:r>
              <a:rPr b="1" lang="en" sz="1100">
                <a:solidFill>
                  <a:srgbClr val="EE0000"/>
                </a:solidFill>
                <a:latin typeface="Red Hat Display"/>
                <a:ea typeface="Red Hat Display"/>
                <a:cs typeface="Red Hat Display"/>
                <a:sym typeface="Red Hat Display"/>
              </a:rPr>
              <a:t>6. Limpieza y verificación del sistema operativo</a:t>
            </a:r>
            <a:endParaRPr b="1" i="0" sz="1100" u="none" cap="none" strike="noStrike">
              <a:solidFill>
                <a:srgbClr val="EE0000"/>
              </a:solidFill>
              <a:latin typeface="Red Hat Display"/>
              <a:ea typeface="Red Hat Display"/>
              <a:cs typeface="Red Hat Display"/>
              <a:sym typeface="Red Hat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13"/>
          <p:cNvSpPr txBox="1"/>
          <p:nvPr>
            <p:ph type="title"/>
          </p:nvPr>
        </p:nvSpPr>
        <p:spPr>
          <a:xfrm>
            <a:off x="665850" y="391494"/>
            <a:ext cx="3153600" cy="4728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SzPts val="2800"/>
              <a:buNone/>
            </a:pPr>
            <a:r>
              <a:rPr b="1" lang="en" sz="1800">
                <a:latin typeface="Red Hat Display"/>
                <a:ea typeface="Red Hat Display"/>
                <a:cs typeface="Red Hat Display"/>
                <a:sym typeface="Red Hat Display"/>
              </a:rPr>
              <a:t>Fuera de alcance</a:t>
            </a:r>
            <a:endParaRPr b="1" sz="1800">
              <a:latin typeface="Red Hat Display"/>
              <a:ea typeface="Red Hat Display"/>
              <a:cs typeface="Red Hat Display"/>
              <a:sym typeface="Red Hat Display"/>
            </a:endParaRPr>
          </a:p>
        </p:txBody>
      </p:sp>
      <p:sp>
        <p:nvSpPr>
          <p:cNvPr id="1223" name="Google Shape;1223;p1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224" name="Google Shape;1224;p113"/>
          <p:cNvSpPr txBox="1"/>
          <p:nvPr/>
        </p:nvSpPr>
        <p:spPr>
          <a:xfrm>
            <a:off x="1150300" y="857225"/>
            <a:ext cx="3349500" cy="4248300"/>
          </a:xfrm>
          <a:prstGeom prst="rect">
            <a:avLst/>
          </a:prstGeom>
          <a:noFill/>
          <a:ln>
            <a:noFill/>
          </a:ln>
        </p:spPr>
        <p:txBody>
          <a:bodyPr anchorCtr="0" anchor="t" bIns="0" lIns="0" spcFirstLastPara="1" rIns="0" wrap="square" tIns="0">
            <a:spAutoFit/>
          </a:bodyPr>
          <a:lstStyle/>
          <a:p>
            <a:pPr indent="-301625" lvl="0" marL="457200" rtl="0" algn="l">
              <a:spcBef>
                <a:spcPts val="0"/>
              </a:spcBef>
              <a:spcAft>
                <a:spcPts val="0"/>
              </a:spcAft>
              <a:buSzPts val="1150"/>
              <a:buFont typeface="Red Hat Text"/>
              <a:buChar char="●"/>
            </a:pPr>
            <a:r>
              <a:rPr lang="en" sz="1150">
                <a:latin typeface="Red Hat Text"/>
                <a:ea typeface="Red Hat Text"/>
                <a:cs typeface="Red Hat Text"/>
                <a:sym typeface="Red Hat Text"/>
              </a:rPr>
              <a:t>La instalación o actualización del sistema operativo RHEL en ninguno de los 30 servidores seleccionados, ya que los servicios consideran que todos los servidores están funcionando correctamente.</a:t>
            </a:r>
            <a:endParaRPr sz="1150">
              <a:latin typeface="Red Hat Text"/>
              <a:ea typeface="Red Hat Text"/>
              <a:cs typeface="Red Hat Text"/>
              <a:sym typeface="Red Hat Text"/>
            </a:endParaRPr>
          </a:p>
          <a:p>
            <a:pPr indent="-301625" lvl="0" marL="457200" rtl="0" algn="l">
              <a:spcBef>
                <a:spcPts val="0"/>
              </a:spcBef>
              <a:spcAft>
                <a:spcPts val="0"/>
              </a:spcAft>
              <a:buSzPts val="1150"/>
              <a:buFont typeface="Red Hat Text"/>
              <a:buChar char="●"/>
            </a:pPr>
            <a:r>
              <a:rPr lang="en" sz="1150">
                <a:latin typeface="Red Hat Text"/>
                <a:ea typeface="Red Hat Text"/>
                <a:cs typeface="Red Hat Text"/>
                <a:sym typeface="Red Hat Text"/>
              </a:rPr>
              <a:t>Dar de alta o configurar cualquier cuenta nueva de usuario, ya que el servicio considera que todas las cuentas de usuarios y sus privilegios han sido creados con anterioridad.</a:t>
            </a:r>
            <a:endParaRPr sz="1150">
              <a:latin typeface="Red Hat Text"/>
              <a:ea typeface="Red Hat Text"/>
              <a:cs typeface="Red Hat Text"/>
              <a:sym typeface="Red Hat Text"/>
            </a:endParaRPr>
          </a:p>
          <a:p>
            <a:pPr indent="-301625" lvl="0" marL="457200" rtl="0" algn="l">
              <a:spcBef>
                <a:spcPts val="0"/>
              </a:spcBef>
              <a:spcAft>
                <a:spcPts val="0"/>
              </a:spcAft>
              <a:buSzPts val="1150"/>
              <a:buFont typeface="Red Hat Text"/>
              <a:buChar char="●"/>
            </a:pPr>
            <a:r>
              <a:rPr lang="en" sz="1150">
                <a:latin typeface="Red Hat Text"/>
                <a:ea typeface="Red Hat Text"/>
                <a:cs typeface="Red Hat Text"/>
                <a:sym typeface="Red Hat Text"/>
              </a:rPr>
              <a:t>Actividades para cambiar contraseñas, accesos o privilegios de cualquier cuenta de usuario. </a:t>
            </a:r>
            <a:endParaRPr sz="1150">
              <a:latin typeface="Red Hat Text"/>
              <a:ea typeface="Red Hat Text"/>
              <a:cs typeface="Red Hat Text"/>
              <a:sym typeface="Red Hat Text"/>
            </a:endParaRPr>
          </a:p>
          <a:p>
            <a:pPr indent="-301625" lvl="0" marL="457200" rtl="0" algn="l">
              <a:spcBef>
                <a:spcPts val="0"/>
              </a:spcBef>
              <a:spcAft>
                <a:spcPts val="0"/>
              </a:spcAft>
              <a:buSzPts val="1150"/>
              <a:buFont typeface="Red Hat Text"/>
              <a:buChar char="●"/>
            </a:pPr>
            <a:r>
              <a:rPr lang="en" sz="1150">
                <a:latin typeface="Red Hat Text"/>
                <a:ea typeface="Red Hat Text"/>
                <a:cs typeface="Red Hat Text"/>
                <a:sym typeface="Red Hat Text"/>
              </a:rPr>
              <a:t>La instalación o configuración de cualquier sistema de LDAP, Identity Manager, autenticación, firewall, Kerberos o de seguridad, o sus respectivas cuentas de usuario. </a:t>
            </a:r>
            <a:endParaRPr sz="1150">
              <a:latin typeface="Red Hat Text"/>
              <a:ea typeface="Red Hat Text"/>
              <a:cs typeface="Red Hat Text"/>
              <a:sym typeface="Red Hat Text"/>
            </a:endParaRPr>
          </a:p>
          <a:p>
            <a:pPr indent="-301625" lvl="0" marL="457200" rtl="0" algn="l">
              <a:spcBef>
                <a:spcPts val="0"/>
              </a:spcBef>
              <a:spcAft>
                <a:spcPts val="0"/>
              </a:spcAft>
              <a:buSzPts val="1150"/>
              <a:buFont typeface="Red Hat Text"/>
              <a:buChar char="●"/>
            </a:pPr>
            <a:r>
              <a:rPr lang="en" sz="1150">
                <a:latin typeface="Red Hat Text"/>
                <a:ea typeface="Red Hat Text"/>
                <a:cs typeface="Red Hat Text"/>
                <a:sym typeface="Red Hat Text"/>
              </a:rPr>
              <a:t>Cualquier función de escaneo de seguridad, gestión de vulnerabilidades o la eliminación de malware.</a:t>
            </a:r>
            <a:endParaRPr sz="1150">
              <a:latin typeface="Red Hat Text"/>
              <a:ea typeface="Red Hat Text"/>
              <a:cs typeface="Red Hat Text"/>
              <a:sym typeface="Red Hat Text"/>
            </a:endParaRPr>
          </a:p>
          <a:p>
            <a:pPr indent="-301625" lvl="0" marL="457200" rtl="0" algn="l">
              <a:spcBef>
                <a:spcPts val="0"/>
              </a:spcBef>
              <a:spcAft>
                <a:spcPts val="0"/>
              </a:spcAft>
              <a:buSzPts val="1150"/>
              <a:buFont typeface="Red Hat Text"/>
              <a:buChar char="●"/>
            </a:pPr>
            <a:r>
              <a:rPr lang="en" sz="1150">
                <a:latin typeface="Red Hat Text"/>
                <a:ea typeface="Red Hat Text"/>
                <a:cs typeface="Red Hat Text"/>
                <a:sym typeface="Red Hat Text"/>
              </a:rPr>
              <a:t>La instalación o configuración de un servidor Syslog o SIEM.</a:t>
            </a:r>
            <a:endParaRPr sz="1150">
              <a:latin typeface="Red Hat Text"/>
              <a:ea typeface="Red Hat Text"/>
              <a:cs typeface="Red Hat Text"/>
              <a:sym typeface="Red Hat Text"/>
            </a:endParaRPr>
          </a:p>
        </p:txBody>
      </p:sp>
      <p:pic>
        <p:nvPicPr>
          <p:cNvPr id="1225" name="Google Shape;1225;p113"/>
          <p:cNvPicPr preferRelativeResize="0"/>
          <p:nvPr/>
        </p:nvPicPr>
        <p:blipFill rotWithShape="1">
          <a:blip r:embed="rId3">
            <a:alphaModFix/>
          </a:blip>
          <a:srcRect b="0" l="0" r="0" t="0"/>
          <a:stretch/>
        </p:blipFill>
        <p:spPr>
          <a:xfrm>
            <a:off x="251899" y="857218"/>
            <a:ext cx="898400" cy="898418"/>
          </a:xfrm>
          <a:prstGeom prst="rect">
            <a:avLst/>
          </a:prstGeom>
          <a:noFill/>
          <a:ln>
            <a:noFill/>
          </a:ln>
        </p:spPr>
      </p:pic>
      <p:sp>
        <p:nvSpPr>
          <p:cNvPr id="1226" name="Google Shape;1226;p113"/>
          <p:cNvSpPr txBox="1"/>
          <p:nvPr/>
        </p:nvSpPr>
        <p:spPr>
          <a:xfrm>
            <a:off x="4731700" y="857225"/>
            <a:ext cx="3349500" cy="3009300"/>
          </a:xfrm>
          <a:prstGeom prst="rect">
            <a:avLst/>
          </a:prstGeom>
          <a:noFill/>
          <a:ln>
            <a:noFill/>
          </a:ln>
        </p:spPr>
        <p:txBody>
          <a:bodyPr anchorCtr="0" anchor="t" bIns="0" lIns="0" spcFirstLastPara="1" rIns="0" wrap="square" tIns="0">
            <a:spAutoFit/>
          </a:bodyPr>
          <a:lstStyle/>
          <a:p>
            <a:pPr indent="-301625" lvl="0" marL="457200" marR="0" rtl="0" algn="l">
              <a:lnSpc>
                <a:spcPct val="100000"/>
              </a:lnSpc>
              <a:spcBef>
                <a:spcPts val="0"/>
              </a:spcBef>
              <a:spcAft>
                <a:spcPts val="0"/>
              </a:spcAft>
              <a:buSzPts val="1150"/>
              <a:buFont typeface="Red Hat Text"/>
              <a:buChar char="●"/>
            </a:pPr>
            <a:r>
              <a:rPr lang="en" sz="1150">
                <a:latin typeface="Red Hat Text"/>
                <a:ea typeface="Red Hat Text"/>
                <a:cs typeface="Red Hat Text"/>
                <a:sym typeface="Red Hat Text"/>
              </a:rPr>
              <a:t>Actividades relacionadas con firmas AV o soluciones EDR.</a:t>
            </a:r>
            <a:endParaRPr sz="1150">
              <a:latin typeface="Red Hat Text"/>
              <a:ea typeface="Red Hat Text"/>
              <a:cs typeface="Red Hat Text"/>
              <a:sym typeface="Red Hat Text"/>
            </a:endParaRPr>
          </a:p>
          <a:p>
            <a:pPr indent="-301625" lvl="0" marL="457200" marR="0" rtl="0" algn="l">
              <a:lnSpc>
                <a:spcPct val="100000"/>
              </a:lnSpc>
              <a:spcBef>
                <a:spcPts val="0"/>
              </a:spcBef>
              <a:spcAft>
                <a:spcPts val="0"/>
              </a:spcAft>
              <a:buSzPts val="1150"/>
              <a:buFont typeface="Red Hat Text"/>
              <a:buChar char="●"/>
            </a:pPr>
            <a:r>
              <a:rPr lang="en" sz="1150">
                <a:latin typeface="Red Hat Text"/>
                <a:ea typeface="Red Hat Text"/>
                <a:cs typeface="Red Hat Text"/>
                <a:sym typeface="Red Hat Text"/>
              </a:rPr>
              <a:t>Servicios de instalación o configuración de Red Hat Satellite y Red Hat Insights.</a:t>
            </a:r>
            <a:endParaRPr sz="1150">
              <a:latin typeface="Red Hat Text"/>
              <a:ea typeface="Red Hat Text"/>
              <a:cs typeface="Red Hat Text"/>
              <a:sym typeface="Red Hat Text"/>
            </a:endParaRPr>
          </a:p>
          <a:p>
            <a:pPr indent="-301625" lvl="0" marL="457200" marR="0" rtl="0" algn="l">
              <a:lnSpc>
                <a:spcPct val="100000"/>
              </a:lnSpc>
              <a:spcBef>
                <a:spcPts val="0"/>
              </a:spcBef>
              <a:spcAft>
                <a:spcPts val="0"/>
              </a:spcAft>
              <a:buSzPts val="1150"/>
              <a:buFont typeface="Red Hat Text"/>
              <a:buChar char="●"/>
            </a:pPr>
            <a:r>
              <a:rPr lang="en" sz="1150">
                <a:latin typeface="Red Hat Text"/>
                <a:ea typeface="Red Hat Text"/>
                <a:cs typeface="Red Hat Text"/>
                <a:sym typeface="Red Hat Text"/>
              </a:rPr>
              <a:t>Fallos de hardware ni aplicaciones de terceros, ni el troubleshooting de dichos componentes son de responsabilidad de Red Hat.</a:t>
            </a:r>
            <a:endParaRPr sz="1150">
              <a:latin typeface="Red Hat Text"/>
              <a:ea typeface="Red Hat Text"/>
              <a:cs typeface="Red Hat Text"/>
              <a:sym typeface="Red Hat Text"/>
            </a:endParaRPr>
          </a:p>
          <a:p>
            <a:pPr indent="-301625" lvl="0" marL="457200" marR="0" rtl="0" algn="l">
              <a:lnSpc>
                <a:spcPct val="100000"/>
              </a:lnSpc>
              <a:spcBef>
                <a:spcPts val="0"/>
              </a:spcBef>
              <a:spcAft>
                <a:spcPts val="0"/>
              </a:spcAft>
              <a:buSzPts val="1150"/>
              <a:buFont typeface="Red Hat Text"/>
              <a:buChar char="●"/>
            </a:pPr>
            <a:r>
              <a:rPr lang="en" sz="1150">
                <a:latin typeface="Red Hat Text"/>
                <a:ea typeface="Red Hat Text"/>
                <a:cs typeface="Red Hat Text"/>
                <a:sym typeface="Red Hat Text"/>
              </a:rPr>
              <a:t>Servicios para la deshabilitación de herramientas de administración remota.</a:t>
            </a:r>
            <a:endParaRPr sz="1150">
              <a:latin typeface="Red Hat Text"/>
              <a:ea typeface="Red Hat Text"/>
              <a:cs typeface="Red Hat Text"/>
              <a:sym typeface="Red Hat Text"/>
            </a:endParaRPr>
          </a:p>
          <a:p>
            <a:pPr indent="-301625" lvl="0" marL="457200" marR="0" rtl="0" algn="l">
              <a:lnSpc>
                <a:spcPct val="100000"/>
              </a:lnSpc>
              <a:spcBef>
                <a:spcPts val="0"/>
              </a:spcBef>
              <a:spcAft>
                <a:spcPts val="0"/>
              </a:spcAft>
              <a:buSzPts val="1150"/>
              <a:buFont typeface="Red Hat Text"/>
              <a:buChar char="●"/>
            </a:pPr>
            <a:r>
              <a:rPr lang="en" sz="1150">
                <a:latin typeface="Red Hat Text"/>
                <a:ea typeface="Red Hat Text"/>
                <a:cs typeface="Red Hat Text"/>
                <a:sym typeface="Red Hat Text"/>
              </a:rPr>
              <a:t>Cualquier garantía de cualquier tipo sobre productos de terceros.</a:t>
            </a:r>
            <a:endParaRPr sz="1150">
              <a:latin typeface="Red Hat Text"/>
              <a:ea typeface="Red Hat Text"/>
              <a:cs typeface="Red Hat Text"/>
              <a:sym typeface="Red Hat Text"/>
            </a:endParaRPr>
          </a:p>
          <a:p>
            <a:pPr indent="-301625" lvl="0" marL="457200" marR="0" rtl="0" algn="l">
              <a:lnSpc>
                <a:spcPct val="100000"/>
              </a:lnSpc>
              <a:spcBef>
                <a:spcPts val="0"/>
              </a:spcBef>
              <a:spcAft>
                <a:spcPts val="0"/>
              </a:spcAft>
              <a:buSzPts val="1150"/>
              <a:buFont typeface="Red Hat Text"/>
              <a:buChar char="●"/>
            </a:pPr>
            <a:r>
              <a:rPr lang="en" sz="1150">
                <a:latin typeface="Red Hat Text"/>
                <a:ea typeface="Red Hat Text"/>
                <a:cs typeface="Red Hat Text"/>
                <a:sym typeface="Red Hat Text"/>
              </a:rPr>
              <a:t>Servicios de desarrollo de aplicaciones, APIs, interfaces, playbooks o de Microservicios.</a:t>
            </a:r>
            <a:endParaRPr sz="1150">
              <a:latin typeface="Red Hat Text"/>
              <a:ea typeface="Red Hat Text"/>
              <a:cs typeface="Red Hat Text"/>
              <a:sym typeface="Red Hat Text"/>
            </a:endParaRPr>
          </a:p>
          <a:p>
            <a:pPr indent="0" lvl="0" marL="0" marR="0" rtl="0" algn="l">
              <a:lnSpc>
                <a:spcPct val="100000"/>
              </a:lnSpc>
              <a:spcBef>
                <a:spcPts val="0"/>
              </a:spcBef>
              <a:spcAft>
                <a:spcPts val="0"/>
              </a:spcAft>
              <a:buNone/>
            </a:pPr>
            <a:r>
              <a:t/>
            </a:r>
            <a:endParaRPr sz="1150">
              <a:latin typeface="Red Hat Text"/>
              <a:ea typeface="Red Hat Text"/>
              <a:cs typeface="Red Hat Text"/>
              <a:sym typeface="Red Hat Text"/>
            </a:endParaRPr>
          </a:p>
          <a:p>
            <a:pPr indent="0" lvl="0" marL="457200" marR="0" rtl="0" algn="l">
              <a:lnSpc>
                <a:spcPct val="100000"/>
              </a:lnSpc>
              <a:spcBef>
                <a:spcPts val="0"/>
              </a:spcBef>
              <a:spcAft>
                <a:spcPts val="0"/>
              </a:spcAft>
              <a:buNone/>
            </a:pPr>
            <a:r>
              <a:t/>
            </a:r>
            <a:endParaRPr sz="1150">
              <a:latin typeface="Red Hat Text"/>
              <a:ea typeface="Red Hat Text"/>
              <a:cs typeface="Red Hat Text"/>
              <a:sym typeface="Red Hat Text"/>
            </a:endParaRPr>
          </a:p>
        </p:txBody>
      </p:sp>
      <p:sp>
        <p:nvSpPr>
          <p:cNvPr id="1227" name="Google Shape;1227;p113"/>
          <p:cNvSpPr txBox="1"/>
          <p:nvPr>
            <p:ph idx="1" type="subTitle"/>
          </p:nvPr>
        </p:nvSpPr>
        <p:spPr>
          <a:xfrm>
            <a:off x="4882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en">
                <a:latin typeface="Red Hat Display Medium"/>
                <a:ea typeface="Red Hat Display Medium"/>
                <a:cs typeface="Red Hat Display Medium"/>
                <a:sym typeface="Red Hat Display Medium"/>
              </a:rPr>
              <a:t>Alcance y plan de trabajo</a:t>
            </a:r>
            <a:endParaRPr>
              <a:latin typeface="Red Hat Display Medium"/>
              <a:ea typeface="Red Hat Display Medium"/>
              <a:cs typeface="Red Hat Display Medium"/>
              <a:sym typeface="Red Hat Display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14"/>
          <p:cNvSpPr txBox="1"/>
          <p:nvPr>
            <p:ph type="title"/>
          </p:nvPr>
        </p:nvSpPr>
        <p:spPr>
          <a:xfrm>
            <a:off x="665850" y="391500"/>
            <a:ext cx="4065900" cy="4728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SzPts val="2800"/>
              <a:buNone/>
            </a:pPr>
            <a:r>
              <a:rPr b="1" lang="en" sz="1800">
                <a:latin typeface="Red Hat Display"/>
                <a:ea typeface="Red Hat Display"/>
                <a:cs typeface="Red Hat Display"/>
                <a:sym typeface="Red Hat Display"/>
              </a:rPr>
              <a:t>Responsabilidades de Bancoppel</a:t>
            </a:r>
            <a:endParaRPr b="1" sz="1800">
              <a:latin typeface="Red Hat Display"/>
              <a:ea typeface="Red Hat Display"/>
              <a:cs typeface="Red Hat Display"/>
              <a:sym typeface="Red Hat Display"/>
            </a:endParaRPr>
          </a:p>
        </p:txBody>
      </p:sp>
      <p:sp>
        <p:nvSpPr>
          <p:cNvPr id="1233" name="Google Shape;1233;p1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234" name="Google Shape;1234;p114"/>
          <p:cNvSpPr txBox="1"/>
          <p:nvPr/>
        </p:nvSpPr>
        <p:spPr>
          <a:xfrm>
            <a:off x="1150300" y="857225"/>
            <a:ext cx="3349500" cy="4094400"/>
          </a:xfrm>
          <a:prstGeom prst="rect">
            <a:avLst/>
          </a:prstGeom>
          <a:noFill/>
          <a:ln>
            <a:noFill/>
          </a:ln>
        </p:spPr>
        <p:txBody>
          <a:bodyPr anchorCtr="0" anchor="t" bIns="0" lIns="0" spcFirstLastPara="1" rIns="0" wrap="square" tIns="0">
            <a:spAutoFit/>
          </a:bodyPr>
          <a:lstStyle/>
          <a:p>
            <a:pPr indent="-288925" lvl="0" marL="457200" rtl="0" algn="l">
              <a:spcBef>
                <a:spcPts val="0"/>
              </a:spcBef>
              <a:spcAft>
                <a:spcPts val="0"/>
              </a:spcAft>
              <a:buSzPts val="950"/>
              <a:buFont typeface="Red Hat Text"/>
              <a:buChar char="●"/>
            </a:pPr>
            <a:r>
              <a:rPr lang="en" sz="950">
                <a:latin typeface="Red Hat Text"/>
                <a:ea typeface="Red Hat Text"/>
                <a:cs typeface="Red Hat Text"/>
                <a:sym typeface="Red Hat Text"/>
              </a:rPr>
              <a:t>Acceso puntual a información fiable y completa relativa a los Servicios Profesionales.</a:t>
            </a:r>
            <a:endParaRPr sz="950">
              <a:latin typeface="Red Hat Text"/>
              <a:ea typeface="Red Hat Text"/>
              <a:cs typeface="Red Hat Text"/>
              <a:sym typeface="Red Hat Text"/>
            </a:endParaRPr>
          </a:p>
          <a:p>
            <a:pPr indent="-288925" lvl="0" marL="457200" rtl="0" algn="l">
              <a:spcBef>
                <a:spcPts val="0"/>
              </a:spcBef>
              <a:spcAft>
                <a:spcPts val="0"/>
              </a:spcAft>
              <a:buSzPts val="950"/>
              <a:buFont typeface="Red Hat Text"/>
              <a:buChar char="●"/>
            </a:pPr>
            <a:r>
              <a:rPr lang="en" sz="950">
                <a:latin typeface="Red Hat Text"/>
                <a:ea typeface="Red Hat Text"/>
                <a:cs typeface="Red Hat Text"/>
                <a:sym typeface="Red Hat Text"/>
              </a:rPr>
              <a:t>Acceso al sistema para la prestación de los Servicios Profesionales contratados.</a:t>
            </a:r>
            <a:endParaRPr sz="950">
              <a:latin typeface="Red Hat Text"/>
              <a:ea typeface="Red Hat Text"/>
              <a:cs typeface="Red Hat Text"/>
              <a:sym typeface="Red Hat Text"/>
            </a:endParaRPr>
          </a:p>
          <a:p>
            <a:pPr indent="-288925" lvl="0" marL="457200" rtl="0" algn="l">
              <a:spcBef>
                <a:spcPts val="0"/>
              </a:spcBef>
              <a:spcAft>
                <a:spcPts val="0"/>
              </a:spcAft>
              <a:buSzPts val="950"/>
              <a:buFont typeface="Red Hat Text"/>
              <a:buChar char="●"/>
            </a:pPr>
            <a:r>
              <a:rPr lang="en" sz="950">
                <a:latin typeface="Red Hat Text"/>
                <a:ea typeface="Red Hat Text"/>
                <a:cs typeface="Red Hat Text"/>
                <a:sym typeface="Red Hat Text"/>
              </a:rPr>
              <a:t>Rapidez de respuesta a las preguntas de Red Hat y revisión rápida de las recomendaciones para las modificaciones enviadas por Red Hat.</a:t>
            </a:r>
            <a:endParaRPr sz="950">
              <a:latin typeface="Red Hat Text"/>
              <a:ea typeface="Red Hat Text"/>
              <a:cs typeface="Red Hat Text"/>
              <a:sym typeface="Red Hat Text"/>
            </a:endParaRPr>
          </a:p>
          <a:p>
            <a:pPr indent="-288925" lvl="0" marL="457200" rtl="0" algn="l">
              <a:spcBef>
                <a:spcPts val="0"/>
              </a:spcBef>
              <a:spcAft>
                <a:spcPts val="0"/>
              </a:spcAft>
              <a:buSzPts val="950"/>
              <a:buFont typeface="Red Hat Text"/>
              <a:buChar char="●"/>
            </a:pPr>
            <a:r>
              <a:rPr lang="en" sz="950">
                <a:latin typeface="Red Hat Text"/>
                <a:ea typeface="Red Hat Text"/>
                <a:cs typeface="Red Hat Text"/>
                <a:sym typeface="Red Hat Text"/>
              </a:rPr>
              <a:t>Personal debidamente cualificado que deberá estar disponible para esclarecer cualquier duda en el momento que se desarrollen los Servicios Profesionales.</a:t>
            </a:r>
            <a:endParaRPr sz="950">
              <a:latin typeface="Red Hat Text"/>
              <a:ea typeface="Red Hat Text"/>
              <a:cs typeface="Red Hat Text"/>
              <a:sym typeface="Red Hat Text"/>
            </a:endParaRPr>
          </a:p>
          <a:p>
            <a:pPr indent="-288925" lvl="0" marL="457200" rtl="0" algn="l">
              <a:spcBef>
                <a:spcPts val="0"/>
              </a:spcBef>
              <a:spcAft>
                <a:spcPts val="0"/>
              </a:spcAft>
              <a:buSzPts val="950"/>
              <a:buFont typeface="Red Hat Text"/>
              <a:buChar char="●"/>
            </a:pPr>
            <a:r>
              <a:rPr lang="en" sz="950">
                <a:latin typeface="Red Hat Text"/>
                <a:ea typeface="Red Hat Text"/>
                <a:cs typeface="Red Hat Text"/>
                <a:sym typeface="Red Hat Text"/>
              </a:rPr>
              <a:t>Bancoppel será responsable del contenido de todos los archivos de datos, de la elección e implantación de controles sobre su acceso y uso y de la seguridad de los datos almacenados.</a:t>
            </a:r>
            <a:endParaRPr sz="950">
              <a:latin typeface="Red Hat Text"/>
              <a:ea typeface="Red Hat Text"/>
              <a:cs typeface="Red Hat Text"/>
              <a:sym typeface="Red Hat Text"/>
            </a:endParaRPr>
          </a:p>
          <a:p>
            <a:pPr indent="-288925" lvl="0" marL="457200" rtl="0" algn="l">
              <a:spcBef>
                <a:spcPts val="0"/>
              </a:spcBef>
              <a:spcAft>
                <a:spcPts val="0"/>
              </a:spcAft>
              <a:buSzPts val="950"/>
              <a:buFont typeface="Red Hat Text"/>
              <a:buChar char="●"/>
            </a:pPr>
            <a:r>
              <a:rPr lang="en" sz="950">
                <a:latin typeface="Red Hat Text"/>
                <a:ea typeface="Red Hat Text"/>
                <a:cs typeface="Red Hat Text"/>
                <a:sym typeface="Red Hat Text"/>
              </a:rPr>
              <a:t>Bancoppel es responsable de garantizar que tiene implantados procedimientos apropiados de seguridad, verificación de virus y de copias de seguridad para todos los equipos informáticos que proporcione el Cliente o que puedan quedar afectados por los Servicios Profesionales y de que todos esos datos permanezcan de forma que se puedan recuperar de manera rápida y económica.</a:t>
            </a:r>
            <a:endParaRPr sz="950">
              <a:latin typeface="Red Hat Text"/>
              <a:ea typeface="Red Hat Text"/>
              <a:cs typeface="Red Hat Text"/>
              <a:sym typeface="Red Hat Text"/>
            </a:endParaRPr>
          </a:p>
          <a:p>
            <a:pPr indent="-288925" lvl="0" marL="457200" rtl="0" algn="l">
              <a:spcBef>
                <a:spcPts val="0"/>
              </a:spcBef>
              <a:spcAft>
                <a:spcPts val="0"/>
              </a:spcAft>
              <a:buSzPts val="950"/>
              <a:buFont typeface="Red Hat Text"/>
              <a:buChar char="●"/>
            </a:pPr>
            <a:r>
              <a:rPr lang="en" sz="950">
                <a:latin typeface="Red Hat Text"/>
                <a:ea typeface="Red Hat Text"/>
                <a:cs typeface="Red Hat Text"/>
                <a:sym typeface="Red Hat Text"/>
              </a:rPr>
              <a:t>Bancoppel es responsable de asegurar que dispone de una licencia válida del software proporcionado por el Cliente en relación con el proyecto y de que cuenta con todas las Suscripciones necesarias para el Software de Red Hat.</a:t>
            </a:r>
            <a:endParaRPr sz="950">
              <a:latin typeface="Red Hat Text"/>
              <a:ea typeface="Red Hat Text"/>
              <a:cs typeface="Red Hat Text"/>
              <a:sym typeface="Red Hat Text"/>
            </a:endParaRPr>
          </a:p>
        </p:txBody>
      </p:sp>
      <p:pic>
        <p:nvPicPr>
          <p:cNvPr id="1235" name="Google Shape;1235;p114"/>
          <p:cNvPicPr preferRelativeResize="0"/>
          <p:nvPr/>
        </p:nvPicPr>
        <p:blipFill rotWithShape="1">
          <a:blip r:embed="rId3">
            <a:alphaModFix/>
          </a:blip>
          <a:srcRect b="0" l="0" r="0" t="0"/>
          <a:stretch/>
        </p:blipFill>
        <p:spPr>
          <a:xfrm>
            <a:off x="251899" y="857218"/>
            <a:ext cx="898400" cy="898418"/>
          </a:xfrm>
          <a:prstGeom prst="rect">
            <a:avLst/>
          </a:prstGeom>
          <a:noFill/>
          <a:ln>
            <a:noFill/>
          </a:ln>
        </p:spPr>
      </p:pic>
      <p:sp>
        <p:nvSpPr>
          <p:cNvPr id="1236" name="Google Shape;1236;p114"/>
          <p:cNvSpPr txBox="1"/>
          <p:nvPr/>
        </p:nvSpPr>
        <p:spPr>
          <a:xfrm>
            <a:off x="4731700" y="400025"/>
            <a:ext cx="3349500" cy="4533000"/>
          </a:xfrm>
          <a:prstGeom prst="rect">
            <a:avLst/>
          </a:prstGeom>
          <a:noFill/>
          <a:ln>
            <a:noFill/>
          </a:ln>
        </p:spPr>
        <p:txBody>
          <a:bodyPr anchorCtr="0" anchor="t" bIns="0" lIns="0" spcFirstLastPara="1" rIns="0" wrap="square" tIns="0">
            <a:spAutoFit/>
          </a:bodyPr>
          <a:lstStyle/>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Bancoppel deberá seleccionar al inicio del servicio los 30 servidores de Red Hat Enterprise Linux que se encuentren operando y en los cuales se llevarán a cabo las actividades descritas en este documento.</a:t>
            </a:r>
            <a:endParaRPr sz="950">
              <a:latin typeface="Red Hat Text"/>
              <a:ea typeface="Red Hat Text"/>
              <a:cs typeface="Red Hat Text"/>
              <a:sym typeface="Red Hat Text"/>
            </a:endParaRPr>
          </a:p>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Bancoppel debe tener contratada la suscripción ELS para los servidores que utilicen Red Hat Enterprise Linux 6.x.</a:t>
            </a:r>
            <a:endParaRPr sz="950">
              <a:latin typeface="Red Hat Text"/>
              <a:ea typeface="Red Hat Text"/>
              <a:cs typeface="Red Hat Text"/>
              <a:sym typeface="Red Hat Text"/>
            </a:endParaRPr>
          </a:p>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Bancoppel deberá contar con un sistema de SIEM y garantizar que este sea compatible con las versiones del sistema operativo RHEL en uso.</a:t>
            </a:r>
            <a:endParaRPr sz="950">
              <a:latin typeface="Red Hat Text"/>
              <a:ea typeface="Red Hat Text"/>
              <a:cs typeface="Red Hat Text"/>
              <a:sym typeface="Red Hat Text"/>
            </a:endParaRPr>
          </a:p>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Bancoppel debe proporcionar acceso oportuno a la información solicitada por Red Hat.</a:t>
            </a:r>
            <a:endParaRPr sz="950">
              <a:latin typeface="Red Hat Text"/>
              <a:ea typeface="Red Hat Text"/>
              <a:cs typeface="Red Hat Text"/>
              <a:sym typeface="Red Hat Text"/>
            </a:endParaRPr>
          </a:p>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Bancoppel será responsable de gestionar con terceras partes, como proveedores o fabricantes.</a:t>
            </a:r>
            <a:endParaRPr sz="950">
              <a:latin typeface="Red Hat Text"/>
              <a:ea typeface="Red Hat Text"/>
              <a:cs typeface="Red Hat Text"/>
              <a:sym typeface="Red Hat Text"/>
            </a:endParaRPr>
          </a:p>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Pueden existir situaciones técnicas donde el Cliente requiera levantar un ticket de soporte técnico con Red Hat.</a:t>
            </a:r>
            <a:endParaRPr sz="950">
              <a:latin typeface="Red Hat Text"/>
              <a:ea typeface="Red Hat Text"/>
              <a:cs typeface="Red Hat Text"/>
              <a:sym typeface="Red Hat Text"/>
            </a:endParaRPr>
          </a:p>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Bancoppel reportará a Red Hat cualquier cambio que pueda impactar al servicio y la estabilidad de la plataforma de Red Hat.</a:t>
            </a:r>
            <a:endParaRPr sz="950">
              <a:latin typeface="Red Hat Text"/>
              <a:ea typeface="Red Hat Text"/>
              <a:cs typeface="Red Hat Text"/>
              <a:sym typeface="Red Hat Text"/>
            </a:endParaRPr>
          </a:p>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Bancoppel proveerá a Red Hat la documentación e información necesaria para la ejecución de las actividades asociadas a este servicio.</a:t>
            </a:r>
            <a:endParaRPr sz="950">
              <a:latin typeface="Red Hat Text"/>
              <a:ea typeface="Red Hat Text"/>
              <a:cs typeface="Red Hat Text"/>
              <a:sym typeface="Red Hat Text"/>
            </a:endParaRPr>
          </a:p>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Bancoppel deberá contar con acceso e información de la plataforma actual de Red Hat, incluyendo la documentación técnica, especificaciones del almacenamiento, conectividad.</a:t>
            </a:r>
            <a:endParaRPr sz="950">
              <a:latin typeface="Red Hat Text"/>
              <a:ea typeface="Red Hat Text"/>
              <a:cs typeface="Red Hat Text"/>
              <a:sym typeface="Red Hat Text"/>
            </a:endParaRPr>
          </a:p>
          <a:p>
            <a:pPr indent="-288925" lvl="0" marL="457200" marR="0" rtl="0" algn="l">
              <a:lnSpc>
                <a:spcPct val="100000"/>
              </a:lnSpc>
              <a:spcBef>
                <a:spcPts val="0"/>
              </a:spcBef>
              <a:spcAft>
                <a:spcPts val="0"/>
              </a:spcAft>
              <a:buSzPts val="950"/>
              <a:buFont typeface="Red Hat Text"/>
              <a:buChar char="●"/>
            </a:pPr>
            <a:r>
              <a:rPr lang="en" sz="950">
                <a:latin typeface="Red Hat Text"/>
                <a:ea typeface="Red Hat Text"/>
                <a:cs typeface="Red Hat Text"/>
                <a:sym typeface="Red Hat Text"/>
              </a:rPr>
              <a:t>Bancoppel será responsable de las dependencias del software y hardware de terceros para la resolución de errores.</a:t>
            </a:r>
            <a:endParaRPr sz="950">
              <a:latin typeface="Red Hat Text"/>
              <a:ea typeface="Red Hat Text"/>
              <a:cs typeface="Red Hat Text"/>
              <a:sym typeface="Red Hat Text"/>
            </a:endParaRPr>
          </a:p>
          <a:p>
            <a:pPr indent="0" lvl="0" marL="457200" marR="0" rtl="0" algn="l">
              <a:lnSpc>
                <a:spcPct val="100000"/>
              </a:lnSpc>
              <a:spcBef>
                <a:spcPts val="0"/>
              </a:spcBef>
              <a:spcAft>
                <a:spcPts val="0"/>
              </a:spcAft>
              <a:buNone/>
            </a:pPr>
            <a:r>
              <a:t/>
            </a:r>
            <a:endParaRPr sz="950">
              <a:latin typeface="Red Hat Text"/>
              <a:ea typeface="Red Hat Text"/>
              <a:cs typeface="Red Hat Text"/>
              <a:sym typeface="Red Hat Text"/>
            </a:endParaRPr>
          </a:p>
        </p:txBody>
      </p:sp>
      <p:sp>
        <p:nvSpPr>
          <p:cNvPr id="1237" name="Google Shape;1237;p114"/>
          <p:cNvSpPr txBox="1"/>
          <p:nvPr>
            <p:ph idx="1" type="subTitle"/>
          </p:nvPr>
        </p:nvSpPr>
        <p:spPr>
          <a:xfrm>
            <a:off x="4882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en">
                <a:latin typeface="Red Hat Display Medium"/>
                <a:ea typeface="Red Hat Display Medium"/>
                <a:cs typeface="Red Hat Display Medium"/>
                <a:sym typeface="Red Hat Display Medium"/>
              </a:rPr>
              <a:t>Alcance y plan de trabajo</a:t>
            </a:r>
            <a:endParaRPr>
              <a:latin typeface="Red Hat Display Medium"/>
              <a:ea typeface="Red Hat Display Medium"/>
              <a:cs typeface="Red Hat Display Medium"/>
              <a:sym typeface="Red Hat Display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15"/>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SzPts val="2800"/>
              <a:buNone/>
            </a:pPr>
            <a:r>
              <a:rPr b="1" lang="en">
                <a:latin typeface="Red Hat Display"/>
                <a:ea typeface="Red Hat Display"/>
                <a:cs typeface="Red Hat Display"/>
                <a:sym typeface="Red Hat Display"/>
              </a:rPr>
              <a:t>Plan de trabajo</a:t>
            </a:r>
            <a:endParaRPr b="1">
              <a:latin typeface="Red Hat Display"/>
              <a:ea typeface="Red Hat Display"/>
              <a:cs typeface="Red Hat Display"/>
              <a:sym typeface="Red Hat Display"/>
            </a:endParaRPr>
          </a:p>
        </p:txBody>
      </p:sp>
      <p:sp>
        <p:nvSpPr>
          <p:cNvPr id="1243" name="Google Shape;1243;p1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244" name="Google Shape;1244;p115"/>
          <p:cNvSpPr txBox="1"/>
          <p:nvPr>
            <p:ph idx="1" type="subTitle"/>
          </p:nvPr>
        </p:nvSpPr>
        <p:spPr>
          <a:xfrm>
            <a:off x="4882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en">
                <a:latin typeface="Red Hat Display Medium"/>
                <a:ea typeface="Red Hat Display Medium"/>
                <a:cs typeface="Red Hat Display Medium"/>
                <a:sym typeface="Red Hat Display Medium"/>
              </a:rPr>
              <a:t>Alcance y plan de trabajo</a:t>
            </a:r>
            <a:endParaRPr>
              <a:latin typeface="Red Hat Display Medium"/>
              <a:ea typeface="Red Hat Display Medium"/>
              <a:cs typeface="Red Hat Display Medium"/>
              <a:sym typeface="Red Hat Display Medium"/>
            </a:endParaRPr>
          </a:p>
        </p:txBody>
      </p:sp>
      <p:pic>
        <p:nvPicPr>
          <p:cNvPr id="1245" name="Google Shape;1245;p115"/>
          <p:cNvPicPr preferRelativeResize="0"/>
          <p:nvPr/>
        </p:nvPicPr>
        <p:blipFill rotWithShape="1">
          <a:blip r:embed="rId3">
            <a:alphaModFix/>
          </a:blip>
          <a:srcRect b="0" l="0" r="10944" t="0"/>
          <a:stretch/>
        </p:blipFill>
        <p:spPr>
          <a:xfrm>
            <a:off x="152400" y="1813300"/>
            <a:ext cx="8797099" cy="1493200"/>
          </a:xfrm>
          <a:prstGeom prst="rect">
            <a:avLst/>
          </a:prstGeom>
          <a:noFill/>
          <a:ln>
            <a:noFill/>
          </a:ln>
        </p:spPr>
      </p:pic>
      <p:sp>
        <p:nvSpPr>
          <p:cNvPr id="1246" name="Google Shape;1246;p115"/>
          <p:cNvSpPr txBox="1"/>
          <p:nvPr/>
        </p:nvSpPr>
        <p:spPr>
          <a:xfrm>
            <a:off x="239250" y="4037050"/>
            <a:ext cx="82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ed Hat Display"/>
                <a:ea typeface="Red Hat Display"/>
                <a:cs typeface="Red Hat Display"/>
                <a:sym typeface="Red Hat Display"/>
                <a:hlinkClick r:id="rId4"/>
              </a:rPr>
              <a:t>https://app.smartsheet.com/sheets/h5h8jxRjv45WCRR2hmgrcWQJxrr35gxpCjR9QWJ1?view=gantt</a:t>
            </a:r>
            <a:endParaRPr>
              <a:latin typeface="Red Hat Display"/>
              <a:ea typeface="Red Hat Display"/>
              <a:cs typeface="Red Hat Display"/>
              <a:sym typeface="Red Hat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1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en">
                <a:latin typeface="Red Hat Display Medium"/>
                <a:ea typeface="Red Hat Display Medium"/>
                <a:cs typeface="Red Hat Display Medium"/>
                <a:sym typeface="Red Hat Display Medium"/>
              </a:rPr>
              <a:t>Alcance y plan de trabajo</a:t>
            </a:r>
            <a:endParaRPr>
              <a:latin typeface="Red Hat Display Medium"/>
              <a:ea typeface="Red Hat Display Medium"/>
              <a:cs typeface="Red Hat Display Medium"/>
              <a:sym typeface="Red Hat Display Medium"/>
            </a:endParaRPr>
          </a:p>
        </p:txBody>
      </p:sp>
      <p:sp>
        <p:nvSpPr>
          <p:cNvPr id="1252" name="Google Shape;1252;p1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253" name="Google Shape;1253;p116"/>
          <p:cNvSpPr txBox="1"/>
          <p:nvPr>
            <p:ph type="title"/>
          </p:nvPr>
        </p:nvSpPr>
        <p:spPr>
          <a:xfrm>
            <a:off x="448775" y="4860975"/>
            <a:ext cx="7812000" cy="169200"/>
          </a:xfrm>
          <a:prstGeom prst="rect">
            <a:avLst/>
          </a:prstGeom>
          <a:noFill/>
          <a:ln>
            <a:noFill/>
          </a:ln>
        </p:spPr>
        <p:txBody>
          <a:bodyPr anchorCtr="0" anchor="t" bIns="0" lIns="0" spcFirstLastPara="1" rIns="0" wrap="square" tIns="0">
            <a:spAutoFit/>
          </a:bodyPr>
          <a:lstStyle/>
          <a:p>
            <a:pPr indent="0" lvl="0" marL="0" rtl="0" algn="l">
              <a:lnSpc>
                <a:spcPct val="155000"/>
              </a:lnSpc>
              <a:spcBef>
                <a:spcPts val="0"/>
              </a:spcBef>
              <a:spcAft>
                <a:spcPts val="0"/>
              </a:spcAft>
              <a:buSzPts val="2800"/>
              <a:buNone/>
            </a:pPr>
            <a:r>
              <a:rPr lang="en" sz="1100">
                <a:solidFill>
                  <a:srgbClr val="EE0000"/>
                </a:solidFill>
              </a:rPr>
              <a:t>Nota: La matriz se actualizará durante toda la ejecución del proyecto.</a:t>
            </a:r>
            <a:endParaRPr sz="1100">
              <a:solidFill>
                <a:srgbClr val="EE0000"/>
              </a:solidFill>
            </a:endParaRPr>
          </a:p>
        </p:txBody>
      </p:sp>
      <p:sp>
        <p:nvSpPr>
          <p:cNvPr id="1254" name="Google Shape;1254;p116"/>
          <p:cNvSpPr txBox="1"/>
          <p:nvPr>
            <p:ph type="title"/>
          </p:nvPr>
        </p:nvSpPr>
        <p:spPr>
          <a:xfrm>
            <a:off x="1314450" y="709500"/>
            <a:ext cx="6515100" cy="4890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SzPts val="2800"/>
              <a:buNone/>
            </a:pPr>
            <a:r>
              <a:rPr lang="en">
                <a:latin typeface="Red Hat Display Medium"/>
                <a:ea typeface="Red Hat Display Medium"/>
                <a:cs typeface="Red Hat Display Medium"/>
                <a:sym typeface="Red Hat Display Medium"/>
              </a:rPr>
              <a:t>Matriz de riesgos</a:t>
            </a:r>
            <a:endParaRPr>
              <a:latin typeface="Red Hat Display Medium"/>
              <a:ea typeface="Red Hat Display Medium"/>
              <a:cs typeface="Red Hat Display Medium"/>
              <a:sym typeface="Red Hat Display Medium"/>
            </a:endParaRPr>
          </a:p>
        </p:txBody>
      </p:sp>
      <p:graphicFrame>
        <p:nvGraphicFramePr>
          <p:cNvPr id="1255" name="Google Shape;1255;p116"/>
          <p:cNvGraphicFramePr/>
          <p:nvPr/>
        </p:nvGraphicFramePr>
        <p:xfrm>
          <a:off x="713428" y="1268100"/>
          <a:ext cx="3000000" cy="3000000"/>
        </p:xfrm>
        <a:graphic>
          <a:graphicData uri="http://schemas.openxmlformats.org/drawingml/2006/table">
            <a:tbl>
              <a:tblPr>
                <a:noFill/>
                <a:tableStyleId>{1EBC57E2-AD30-40C2-B7D5-A2ADF2215D09}</a:tableStyleId>
              </a:tblPr>
              <a:tblGrid>
                <a:gridCol w="1116000"/>
                <a:gridCol w="1116000"/>
                <a:gridCol w="1116000"/>
                <a:gridCol w="1116000"/>
                <a:gridCol w="1116000"/>
                <a:gridCol w="1116000"/>
                <a:gridCol w="1116000"/>
              </a:tblGrid>
              <a:tr h="297150">
                <a:tc>
                  <a:txBody>
                    <a:bodyPr/>
                    <a:lstStyle/>
                    <a:p>
                      <a:pPr indent="0" lvl="0" marL="0" rtl="0" algn="l">
                        <a:spcBef>
                          <a:spcPts val="0"/>
                        </a:spcBef>
                        <a:spcAft>
                          <a:spcPts val="0"/>
                        </a:spcAft>
                        <a:buNone/>
                      </a:pPr>
                      <a:r>
                        <a:t/>
                      </a:r>
                      <a:endParaRPr sz="12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0000"/>
                      </a:solidFill>
                      <a:prstDash val="solid"/>
                      <a:round/>
                      <a:headEnd len="sm" w="sm" type="none"/>
                      <a:tailEnd len="sm" w="sm" type="none"/>
                    </a:lnB>
                  </a:tcPr>
                </a:tc>
              </a:tr>
              <a:tr h="377175">
                <a:tc>
                  <a:txBody>
                    <a:bodyPr/>
                    <a:lstStyle/>
                    <a:p>
                      <a:pPr indent="0" lvl="0" marL="0" rtl="0" algn="l">
                        <a:spcBef>
                          <a:spcPts val="0"/>
                        </a:spcBef>
                        <a:spcAft>
                          <a:spcPts val="0"/>
                        </a:spcAft>
                        <a:buNone/>
                      </a:pPr>
                      <a:r>
                        <a:rPr b="1" lang="en" sz="700">
                          <a:latin typeface="Red Hat Display"/>
                          <a:ea typeface="Red Hat Display"/>
                          <a:cs typeface="Red Hat Display"/>
                          <a:sym typeface="Red Hat Display"/>
                        </a:rPr>
                        <a:t>Tipo de Riesgo</a:t>
                      </a:r>
                      <a:endParaRPr b="1" sz="7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b="1" lang="en" sz="700">
                          <a:latin typeface="Red Hat Display"/>
                          <a:ea typeface="Red Hat Display"/>
                          <a:cs typeface="Red Hat Display"/>
                          <a:sym typeface="Red Hat Display"/>
                        </a:rPr>
                        <a:t>Impacto</a:t>
                      </a:r>
                      <a:endParaRPr b="1" sz="7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b="1" lang="en" sz="700">
                          <a:latin typeface="Red Hat Display"/>
                          <a:ea typeface="Red Hat Display"/>
                          <a:cs typeface="Red Hat Display"/>
                          <a:sym typeface="Red Hat Display"/>
                        </a:rPr>
                        <a:t>Acciones sobre riesgo existente</a:t>
                      </a:r>
                      <a:endParaRPr b="1" sz="7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b="1" lang="en" sz="700">
                          <a:latin typeface="Red Hat Display"/>
                          <a:ea typeface="Red Hat Display"/>
                          <a:cs typeface="Red Hat Display"/>
                          <a:sym typeface="Red Hat Display"/>
                        </a:rPr>
                        <a:t>Clasificación </a:t>
                      </a:r>
                      <a:endParaRPr b="1" sz="700">
                        <a:latin typeface="Red Hat Display"/>
                        <a:ea typeface="Red Hat Display"/>
                        <a:cs typeface="Red Hat Display"/>
                        <a:sym typeface="Red Hat Display"/>
                      </a:endParaRPr>
                    </a:p>
                    <a:p>
                      <a:pPr indent="0" lvl="0" marL="0" rtl="0" algn="ctr">
                        <a:spcBef>
                          <a:spcPts val="0"/>
                        </a:spcBef>
                        <a:spcAft>
                          <a:spcPts val="0"/>
                        </a:spcAft>
                        <a:buNone/>
                      </a:pPr>
                      <a:r>
                        <a:rPr b="1" lang="en" sz="600">
                          <a:latin typeface="Red Hat Display"/>
                          <a:ea typeface="Red Hat Display"/>
                          <a:cs typeface="Red Hat Display"/>
                          <a:sym typeface="Red Hat Display"/>
                        </a:rPr>
                        <a:t>(Alto, Medio, Bajo)</a:t>
                      </a:r>
                      <a:endParaRPr b="1"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b="1" lang="en" sz="700">
                          <a:latin typeface="Red Hat Display"/>
                          <a:ea typeface="Red Hat Display"/>
                          <a:cs typeface="Red Hat Display"/>
                          <a:sym typeface="Red Hat Display"/>
                        </a:rPr>
                        <a:t>Acciones propuestas de mitigación</a:t>
                      </a:r>
                      <a:endParaRPr b="1" sz="7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b="1" lang="en" sz="700">
                          <a:latin typeface="Red Hat Display"/>
                          <a:ea typeface="Red Hat Display"/>
                          <a:cs typeface="Red Hat Display"/>
                          <a:sym typeface="Red Hat Display"/>
                        </a:rPr>
                        <a:t>Fecha objetivo</a:t>
                      </a:r>
                      <a:endParaRPr b="1" sz="7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b="1" lang="en" sz="700">
                          <a:latin typeface="Red Hat Display"/>
                          <a:ea typeface="Red Hat Display"/>
                          <a:cs typeface="Red Hat Display"/>
                          <a:sym typeface="Red Hat Display"/>
                        </a:rPr>
                        <a:t>Responsable</a:t>
                      </a:r>
                      <a:endParaRPr b="1" sz="7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537200">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Recursos de cómputo</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Retraso en el inicio de actividades de implementación</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l">
                        <a:spcBef>
                          <a:spcPts val="0"/>
                        </a:spcBef>
                        <a:spcAft>
                          <a:spcPts val="0"/>
                        </a:spcAft>
                        <a:buNone/>
                      </a:pPr>
                      <a:r>
                        <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ctr">
                        <a:spcBef>
                          <a:spcPts val="0"/>
                        </a:spcBef>
                        <a:spcAft>
                          <a:spcPts val="0"/>
                        </a:spcAft>
                        <a:buNone/>
                      </a:pPr>
                      <a:r>
                        <a:rPr b="1" lang="en" sz="600">
                          <a:solidFill>
                            <a:srgbClr val="FF0000"/>
                          </a:solidFill>
                          <a:latin typeface="Red Hat Display"/>
                          <a:ea typeface="Red Hat Display"/>
                          <a:cs typeface="Red Hat Display"/>
                          <a:sym typeface="Red Hat Display"/>
                        </a:rPr>
                        <a:t>Alto</a:t>
                      </a:r>
                      <a:endParaRPr b="1" sz="600">
                        <a:solidFill>
                          <a:srgbClr val="FF0000"/>
                        </a:solidFill>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De acuerdo al plan detallado de trabajo, indicar las fechas en que cada componente deberá estar listo.</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ctr">
                        <a:spcBef>
                          <a:spcPts val="0"/>
                        </a:spcBef>
                        <a:spcAft>
                          <a:spcPts val="0"/>
                        </a:spcAft>
                        <a:buNone/>
                      </a:pPr>
                      <a:r>
                        <a:rPr lang="en" sz="600">
                          <a:latin typeface="Red Hat Display"/>
                          <a:ea typeface="Red Hat Display"/>
                          <a:cs typeface="Red Hat Display"/>
                          <a:sym typeface="Red Hat Display"/>
                        </a:rPr>
                        <a:t>Según plan detallado de trabajo</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ctr">
                        <a:spcBef>
                          <a:spcPts val="0"/>
                        </a:spcBef>
                        <a:spcAft>
                          <a:spcPts val="0"/>
                        </a:spcAft>
                        <a:buNone/>
                      </a:pPr>
                      <a:r>
                        <a:rPr lang="en" sz="600">
                          <a:latin typeface="Red Hat Display"/>
                          <a:ea typeface="Red Hat Display"/>
                          <a:cs typeface="Red Hat Display"/>
                          <a:sym typeface="Red Hat Display"/>
                        </a:rPr>
                        <a:t>Bancoppel</a:t>
                      </a:r>
                      <a:r>
                        <a:rPr lang="en" sz="600">
                          <a:latin typeface="Red Hat Display"/>
                          <a:ea typeface="Red Hat Display"/>
                          <a:cs typeface="Red Hat Display"/>
                          <a:sym typeface="Red Hat Display"/>
                        </a:rPr>
                        <a:t>/Red Hat</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dash"/>
                      <a:round/>
                      <a:headEnd len="sm" w="sm" type="none"/>
                      <a:tailEnd len="sm" w="sm" type="none"/>
                    </a:lnB>
                  </a:tcPr>
                </a:tc>
              </a:tr>
              <a:tr h="411450">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Preparación de accesos para los consultores de Red Hat</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Retraso en el inicio de las actividades del proyecto</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l">
                        <a:spcBef>
                          <a:spcPts val="0"/>
                        </a:spcBef>
                        <a:spcAft>
                          <a:spcPts val="0"/>
                        </a:spcAft>
                        <a:buNone/>
                      </a:pPr>
                      <a:r>
                        <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ctr">
                        <a:spcBef>
                          <a:spcPts val="0"/>
                        </a:spcBef>
                        <a:spcAft>
                          <a:spcPts val="0"/>
                        </a:spcAft>
                        <a:buNone/>
                      </a:pPr>
                      <a:r>
                        <a:rPr b="1" lang="en" sz="600">
                          <a:solidFill>
                            <a:srgbClr val="FF0000"/>
                          </a:solidFill>
                          <a:latin typeface="Red Hat Display"/>
                          <a:ea typeface="Red Hat Display"/>
                          <a:cs typeface="Red Hat Display"/>
                          <a:sym typeface="Red Hat Display"/>
                        </a:rPr>
                        <a:t>Alto</a:t>
                      </a:r>
                      <a:endParaRPr b="1" sz="600">
                        <a:solidFill>
                          <a:srgbClr val="FF0000"/>
                        </a:solidFill>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Definición de mecanismos de acceso previo al inicio de la actividad</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ctr">
                        <a:spcBef>
                          <a:spcPts val="0"/>
                        </a:spcBef>
                        <a:spcAft>
                          <a:spcPts val="0"/>
                        </a:spcAft>
                        <a:buNone/>
                      </a:pPr>
                      <a:r>
                        <a:rPr lang="en" sz="600">
                          <a:latin typeface="Red Hat Display"/>
                          <a:ea typeface="Red Hat Display"/>
                          <a:cs typeface="Red Hat Display"/>
                          <a:sym typeface="Red Hat Display"/>
                        </a:rPr>
                        <a:t>Según plan detallado de trabajo</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CCCCCC"/>
                      </a:solidFill>
                      <a:prstDash val="dash"/>
                      <a:round/>
                      <a:headEnd len="sm" w="sm" type="none"/>
                      <a:tailEnd len="sm" w="sm" type="none"/>
                    </a:lnB>
                  </a:tcPr>
                </a:tc>
                <a:tc>
                  <a:txBody>
                    <a:bodyPr/>
                    <a:lstStyle/>
                    <a:p>
                      <a:pPr indent="0" lvl="0" marL="0" rtl="0" algn="ctr">
                        <a:spcBef>
                          <a:spcPts val="0"/>
                        </a:spcBef>
                        <a:spcAft>
                          <a:spcPts val="0"/>
                        </a:spcAft>
                        <a:buNone/>
                      </a:pPr>
                      <a:r>
                        <a:rPr lang="en" sz="600">
                          <a:latin typeface="Red Hat Display"/>
                          <a:ea typeface="Red Hat Display"/>
                          <a:cs typeface="Red Hat Display"/>
                          <a:sym typeface="Red Hat Display"/>
                        </a:rPr>
                        <a:t>Bancoppel</a:t>
                      </a:r>
                      <a:r>
                        <a:rPr lang="en" sz="600">
                          <a:latin typeface="Red Hat Display"/>
                          <a:ea typeface="Red Hat Display"/>
                          <a:cs typeface="Red Hat Display"/>
                          <a:sym typeface="Red Hat Display"/>
                        </a:rPr>
                        <a:t>/Red Hat</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CCCCCC"/>
                      </a:solidFill>
                      <a:prstDash val="dash"/>
                      <a:round/>
                      <a:headEnd len="sm" w="sm" type="none"/>
                      <a:tailEnd len="sm" w="sm" type="none"/>
                    </a:lnB>
                  </a:tcPr>
                </a:tc>
              </a:tr>
              <a:tr h="777225">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Definición de equipo de trabajo de Bancoppel y su dedicación</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La asignación de los recursos humanos competentes y su disponibilidad garantiza una ejecución correcta. De no contar con los apoyos necesarios, la ejecución se verá impactada.</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Una vez iniciado el proyecto (kickoff), los equipos de Bancoppel deberán designar a los recursos humanos designados y su disponibilidad.</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lstStyle/>
                    <a:p>
                      <a:pPr indent="0" lvl="0" marL="0" rtl="0" algn="ctr">
                        <a:spcBef>
                          <a:spcPts val="0"/>
                        </a:spcBef>
                        <a:spcAft>
                          <a:spcPts val="0"/>
                        </a:spcAft>
                        <a:buClr>
                          <a:schemeClr val="dk1"/>
                        </a:buClr>
                        <a:buSzPts val="800"/>
                        <a:buFont typeface="Arial"/>
                        <a:buNone/>
                      </a:pPr>
                      <a:r>
                        <a:rPr b="1" lang="en" sz="600">
                          <a:solidFill>
                            <a:srgbClr val="FF0000"/>
                          </a:solidFill>
                          <a:latin typeface="Red Hat Display"/>
                          <a:ea typeface="Red Hat Display"/>
                          <a:cs typeface="Red Hat Display"/>
                          <a:sym typeface="Red Hat Display"/>
                        </a:rPr>
                        <a:t>Alto</a:t>
                      </a:r>
                      <a:endParaRPr b="1" sz="600">
                        <a:solidFill>
                          <a:srgbClr val="38761D"/>
                        </a:solidFill>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Decisión pronta. Aprobación de proyecto y definiciones finales</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lstStyle/>
                    <a:p>
                      <a:pPr indent="0" lvl="0" marL="0" rtl="0" algn="ctr">
                        <a:spcBef>
                          <a:spcPts val="0"/>
                        </a:spcBef>
                        <a:spcAft>
                          <a:spcPts val="0"/>
                        </a:spcAft>
                        <a:buNone/>
                      </a:pPr>
                      <a:r>
                        <a:rPr lang="en" sz="600">
                          <a:latin typeface="Red Hat Display"/>
                          <a:ea typeface="Red Hat Display"/>
                          <a:cs typeface="Red Hat Display"/>
                          <a:sym typeface="Red Hat Display"/>
                        </a:rPr>
                        <a:t>Semana de Sep/27 del 2021</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B7B7B7"/>
                      </a:solidFill>
                      <a:prstDash val="dash"/>
                      <a:round/>
                      <a:headEnd len="sm" w="sm" type="none"/>
                      <a:tailEnd len="sm" w="sm" type="none"/>
                    </a:lnB>
                  </a:tcPr>
                </a:tc>
                <a:tc>
                  <a:txBody>
                    <a:bodyPr/>
                    <a:lstStyle/>
                    <a:p>
                      <a:pPr indent="0" lvl="0" marL="0" rtl="0" algn="ctr">
                        <a:spcBef>
                          <a:spcPts val="0"/>
                        </a:spcBef>
                        <a:spcAft>
                          <a:spcPts val="0"/>
                        </a:spcAft>
                        <a:buNone/>
                      </a:pPr>
                      <a:r>
                        <a:rPr lang="en" sz="600">
                          <a:latin typeface="Red Hat Display"/>
                          <a:ea typeface="Red Hat Display"/>
                          <a:cs typeface="Red Hat Display"/>
                          <a:sym typeface="Red Hat Display"/>
                        </a:rPr>
                        <a:t>Bancoppel</a:t>
                      </a:r>
                      <a:r>
                        <a:rPr lang="en" sz="600">
                          <a:latin typeface="Red Hat Display"/>
                          <a:ea typeface="Red Hat Display"/>
                          <a:cs typeface="Red Hat Display"/>
                          <a:sym typeface="Red Hat Display"/>
                        </a:rPr>
                        <a:t>/Red Hat</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dash"/>
                      <a:round/>
                      <a:headEnd len="sm" w="sm" type="none"/>
                      <a:tailEnd len="sm" w="sm" type="none"/>
                    </a:lnT>
                    <a:lnB cap="flat" cmpd="sng" w="9525">
                      <a:solidFill>
                        <a:srgbClr val="B7B7B7"/>
                      </a:solidFill>
                      <a:prstDash val="dash"/>
                      <a:round/>
                      <a:headEnd len="sm" w="sm" type="none"/>
                      <a:tailEnd len="sm" w="sm" type="none"/>
                    </a:lnB>
                  </a:tcPr>
                </a:tc>
              </a:tr>
              <a:tr h="937225">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Revisión puntual y confirmación de expectativas de cada actividad del proyecto</a:t>
                      </a:r>
                      <a:endParaRPr sz="600">
                        <a:latin typeface="Red Hat Display"/>
                        <a:ea typeface="Red Hat Display"/>
                        <a:cs typeface="Red Hat Display"/>
                        <a:sym typeface="Red Hat Display"/>
                      </a:endParaRPr>
                    </a:p>
                  </a:txBody>
                  <a:tcPr marT="91425" marB="91425" marR="91450" marL="914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La confirmación de expectativas durante cada etapa del proyecto garantiza la satisfacción del producto entregado. Una mala definición de expectativas genera retrasos, controles de cambios  e insatisfacción del equipo de trabajo.</a:t>
                      </a:r>
                      <a:endParaRPr sz="600">
                        <a:latin typeface="Red Hat Display"/>
                        <a:ea typeface="Red Hat Display"/>
                        <a:cs typeface="Red Hat Display"/>
                        <a:sym typeface="Red Hat Display"/>
                      </a:endParaRPr>
                    </a:p>
                  </a:txBody>
                  <a:tcPr marT="91425" marB="91425" marR="91450" marL="914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Luego de la sesión de inicio del proyecto (kickoff), para cada actividad se propone la realización de una sesión de definición de expectativas. No puede iniciarse ninguna actividad sin este acuerdo.</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800"/>
                        <a:buFont typeface="Arial"/>
                        <a:buNone/>
                      </a:pPr>
                      <a:r>
                        <a:rPr b="1" lang="en" sz="600">
                          <a:solidFill>
                            <a:srgbClr val="FF0000"/>
                          </a:solidFill>
                          <a:latin typeface="Red Hat Display"/>
                          <a:ea typeface="Red Hat Display"/>
                          <a:cs typeface="Red Hat Display"/>
                          <a:sym typeface="Red Hat Display"/>
                        </a:rPr>
                        <a:t>Alto</a:t>
                      </a:r>
                      <a:endParaRPr b="1" sz="600">
                        <a:solidFill>
                          <a:srgbClr val="FF0000"/>
                        </a:solidFill>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600">
                          <a:latin typeface="Red Hat Display"/>
                          <a:ea typeface="Red Hat Display"/>
                          <a:cs typeface="Red Hat Display"/>
                          <a:sym typeface="Red Hat Display"/>
                        </a:rPr>
                        <a:t>Sesiones de definición de expectativas y presentación del equipo de trabajo y sus responsabilidades al inicio de cada actividad.</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800"/>
                        <a:buFont typeface="Arial"/>
                        <a:buNone/>
                      </a:pPr>
                      <a:r>
                        <a:rPr lang="en" sz="600">
                          <a:solidFill>
                            <a:schemeClr val="dk1"/>
                          </a:solidFill>
                          <a:latin typeface="Red Hat Display"/>
                          <a:ea typeface="Red Hat Display"/>
                          <a:cs typeface="Red Hat Display"/>
                          <a:sym typeface="Red Hat Display"/>
                        </a:rPr>
                        <a:t>Lunes 25 de Octubre de 2021</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ed Hat Display"/>
                          <a:ea typeface="Red Hat Display"/>
                          <a:cs typeface="Red Hat Display"/>
                          <a:sym typeface="Red Hat Display"/>
                        </a:rPr>
                        <a:t>Bancoppel</a:t>
                      </a:r>
                      <a:r>
                        <a:rPr lang="en" sz="600">
                          <a:latin typeface="Red Hat Display"/>
                          <a:ea typeface="Red Hat Display"/>
                          <a:cs typeface="Red Hat Display"/>
                          <a:sym typeface="Red Hat Display"/>
                        </a:rPr>
                        <a:t>/Red Hat</a:t>
                      </a:r>
                      <a:endParaRPr sz="600">
                        <a:latin typeface="Red Hat Display"/>
                        <a:ea typeface="Red Hat Display"/>
                        <a:cs typeface="Red Hat Display"/>
                        <a:sym typeface="Red Hat Display"/>
                      </a:endParaRPr>
                    </a:p>
                  </a:txBody>
                  <a:tcPr marT="68575" marB="68575" marR="68575" marL="6857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256" name="Google Shape;1256;p116"/>
          <p:cNvPicPr preferRelativeResize="0"/>
          <p:nvPr/>
        </p:nvPicPr>
        <p:blipFill>
          <a:blip r:embed="rId3">
            <a:alphaModFix/>
          </a:blip>
          <a:stretch>
            <a:fillRect/>
          </a:stretch>
        </p:blipFill>
        <p:spPr>
          <a:xfrm>
            <a:off x="945124" y="1269591"/>
            <a:ext cx="267462" cy="267462"/>
          </a:xfrm>
          <a:prstGeom prst="rect">
            <a:avLst/>
          </a:prstGeom>
          <a:noFill/>
          <a:ln>
            <a:noFill/>
          </a:ln>
        </p:spPr>
      </p:pic>
      <p:pic>
        <p:nvPicPr>
          <p:cNvPr id="1257" name="Google Shape;1257;p116"/>
          <p:cNvPicPr preferRelativeResize="0"/>
          <p:nvPr/>
        </p:nvPicPr>
        <p:blipFill>
          <a:blip r:embed="rId4">
            <a:alphaModFix/>
          </a:blip>
          <a:stretch>
            <a:fillRect/>
          </a:stretch>
        </p:blipFill>
        <p:spPr>
          <a:xfrm>
            <a:off x="3344402" y="1255313"/>
            <a:ext cx="267462" cy="267462"/>
          </a:xfrm>
          <a:prstGeom prst="rect">
            <a:avLst/>
          </a:prstGeom>
          <a:noFill/>
          <a:ln>
            <a:noFill/>
          </a:ln>
        </p:spPr>
      </p:pic>
      <p:pic>
        <p:nvPicPr>
          <p:cNvPr id="1258" name="Google Shape;1258;p116"/>
          <p:cNvPicPr preferRelativeResize="0"/>
          <p:nvPr/>
        </p:nvPicPr>
        <p:blipFill>
          <a:blip r:embed="rId5">
            <a:alphaModFix/>
          </a:blip>
          <a:stretch>
            <a:fillRect/>
          </a:stretch>
        </p:blipFill>
        <p:spPr>
          <a:xfrm>
            <a:off x="5477026" y="1255312"/>
            <a:ext cx="267462" cy="267462"/>
          </a:xfrm>
          <a:prstGeom prst="rect">
            <a:avLst/>
          </a:prstGeom>
          <a:noFill/>
          <a:ln>
            <a:noFill/>
          </a:ln>
        </p:spPr>
      </p:pic>
      <p:pic>
        <p:nvPicPr>
          <p:cNvPr id="1259" name="Google Shape;1259;p116"/>
          <p:cNvPicPr preferRelativeResize="0"/>
          <p:nvPr/>
        </p:nvPicPr>
        <p:blipFill>
          <a:blip r:embed="rId6">
            <a:alphaModFix/>
          </a:blip>
          <a:stretch>
            <a:fillRect/>
          </a:stretch>
        </p:blipFill>
        <p:spPr>
          <a:xfrm>
            <a:off x="6653311" y="1255734"/>
            <a:ext cx="267462" cy="267462"/>
          </a:xfrm>
          <a:prstGeom prst="rect">
            <a:avLst/>
          </a:prstGeom>
          <a:noFill/>
          <a:ln>
            <a:noFill/>
          </a:ln>
        </p:spPr>
      </p:pic>
      <p:pic>
        <p:nvPicPr>
          <p:cNvPr id="1260" name="Google Shape;1260;p116"/>
          <p:cNvPicPr preferRelativeResize="0"/>
          <p:nvPr/>
        </p:nvPicPr>
        <p:blipFill>
          <a:blip r:embed="rId7">
            <a:alphaModFix/>
          </a:blip>
          <a:stretch>
            <a:fillRect/>
          </a:stretch>
        </p:blipFill>
        <p:spPr>
          <a:xfrm>
            <a:off x="2246681" y="1269591"/>
            <a:ext cx="267462" cy="267462"/>
          </a:xfrm>
          <a:prstGeom prst="rect">
            <a:avLst/>
          </a:prstGeom>
          <a:noFill/>
          <a:ln>
            <a:noFill/>
          </a:ln>
        </p:spPr>
      </p:pic>
      <p:pic>
        <p:nvPicPr>
          <p:cNvPr id="1261" name="Google Shape;1261;p116"/>
          <p:cNvPicPr preferRelativeResize="0"/>
          <p:nvPr/>
        </p:nvPicPr>
        <p:blipFill>
          <a:blip r:embed="rId8">
            <a:alphaModFix/>
          </a:blip>
          <a:stretch>
            <a:fillRect/>
          </a:stretch>
        </p:blipFill>
        <p:spPr>
          <a:xfrm>
            <a:off x="4470961" y="1268100"/>
            <a:ext cx="270450" cy="270450"/>
          </a:xfrm>
          <a:prstGeom prst="rect">
            <a:avLst/>
          </a:prstGeom>
          <a:noFill/>
          <a:ln>
            <a:noFill/>
          </a:ln>
        </p:spPr>
      </p:pic>
      <p:pic>
        <p:nvPicPr>
          <p:cNvPr id="1262" name="Google Shape;1262;p116"/>
          <p:cNvPicPr preferRelativeResize="0"/>
          <p:nvPr/>
        </p:nvPicPr>
        <p:blipFill>
          <a:blip r:embed="rId9">
            <a:alphaModFix/>
          </a:blip>
          <a:stretch>
            <a:fillRect/>
          </a:stretch>
        </p:blipFill>
        <p:spPr>
          <a:xfrm>
            <a:off x="7829598" y="1254234"/>
            <a:ext cx="270450" cy="27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17"/>
          <p:cNvSpPr txBox="1"/>
          <p:nvPr>
            <p:ph type="title"/>
          </p:nvPr>
        </p:nvSpPr>
        <p:spPr>
          <a:xfrm>
            <a:off x="1557019" y="1412438"/>
            <a:ext cx="5994000" cy="23034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SzPts val="2800"/>
              <a:buNone/>
            </a:pPr>
            <a:r>
              <a:rPr lang="en">
                <a:latin typeface="Red Hat Display"/>
                <a:ea typeface="Red Hat Display"/>
                <a:cs typeface="Red Hat Display"/>
                <a:sym typeface="Red Hat Display"/>
              </a:rPr>
              <a:t>Seguimiento y control del proyecto</a:t>
            </a:r>
            <a:endParaRPr>
              <a:latin typeface="Red Hat Display"/>
              <a:ea typeface="Red Hat Display"/>
              <a:cs typeface="Red Hat Display"/>
              <a:sym typeface="Red Hat Display"/>
            </a:endParaRPr>
          </a:p>
        </p:txBody>
      </p:sp>
      <p:sp>
        <p:nvSpPr>
          <p:cNvPr id="1268" name="Google Shape;1268;p1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18"/>
          <p:cNvSpPr txBox="1"/>
          <p:nvPr>
            <p:ph type="title"/>
          </p:nvPr>
        </p:nvSpPr>
        <p:spPr>
          <a:xfrm>
            <a:off x="1314450" y="709500"/>
            <a:ext cx="6501300" cy="327600"/>
          </a:xfrm>
          <a:prstGeom prst="rect">
            <a:avLst/>
          </a:prstGeom>
          <a:noFill/>
          <a:ln>
            <a:noFill/>
          </a:ln>
        </p:spPr>
        <p:txBody>
          <a:bodyPr anchorCtr="0" anchor="t" bIns="0" lIns="0" spcFirstLastPara="1" rIns="0" wrap="square" tIns="0">
            <a:noAutofit/>
          </a:bodyPr>
          <a:lstStyle/>
          <a:p>
            <a:pPr indent="457200" lvl="0" marL="0" rtl="0" algn="ctr">
              <a:lnSpc>
                <a:spcPct val="130000"/>
              </a:lnSpc>
              <a:spcBef>
                <a:spcPts val="0"/>
              </a:spcBef>
              <a:spcAft>
                <a:spcPts val="0"/>
              </a:spcAft>
              <a:buSzPts val="2600"/>
              <a:buNone/>
            </a:pPr>
            <a:r>
              <a:rPr b="1" lang="en">
                <a:latin typeface="Red Hat Display"/>
                <a:ea typeface="Red Hat Display"/>
                <a:cs typeface="Red Hat Display"/>
                <a:sym typeface="Red Hat Display"/>
              </a:rPr>
              <a:t>Seguimiento</a:t>
            </a:r>
            <a:endParaRPr b="1">
              <a:latin typeface="Red Hat Display"/>
              <a:ea typeface="Red Hat Display"/>
              <a:cs typeface="Red Hat Display"/>
              <a:sym typeface="Red Hat Display"/>
            </a:endParaRPr>
          </a:p>
        </p:txBody>
      </p:sp>
      <p:sp>
        <p:nvSpPr>
          <p:cNvPr id="1274" name="Google Shape;1274;p118"/>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Display Medium"/>
                <a:ea typeface="Red Hat Display Medium"/>
                <a:cs typeface="Red Hat Display Medium"/>
                <a:sym typeface="Red Hat Display Medium"/>
              </a:rPr>
              <a:t>Seguimiento y control</a:t>
            </a:r>
            <a:endParaRPr>
              <a:latin typeface="Red Hat Display Medium"/>
              <a:ea typeface="Red Hat Display Medium"/>
              <a:cs typeface="Red Hat Display Medium"/>
              <a:sym typeface="Red Hat Display Medium"/>
            </a:endParaRPr>
          </a:p>
        </p:txBody>
      </p:sp>
      <p:sp>
        <p:nvSpPr>
          <p:cNvPr id="1275" name="Google Shape;1275;p1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graphicFrame>
        <p:nvGraphicFramePr>
          <p:cNvPr id="1276" name="Google Shape;1276;p118"/>
          <p:cNvGraphicFramePr/>
          <p:nvPr/>
        </p:nvGraphicFramePr>
        <p:xfrm>
          <a:off x="741325" y="1207975"/>
          <a:ext cx="3000000" cy="3000000"/>
        </p:xfrm>
        <a:graphic>
          <a:graphicData uri="http://schemas.openxmlformats.org/drawingml/2006/table">
            <a:tbl>
              <a:tblPr>
                <a:noFill/>
                <a:tableStyleId>{62531890-F212-4833-93CD-FA9251A6CB55}</a:tableStyleId>
              </a:tblPr>
              <a:tblGrid>
                <a:gridCol w="2553775"/>
                <a:gridCol w="2553775"/>
                <a:gridCol w="2553775"/>
              </a:tblGrid>
              <a:tr h="352300">
                <a:tc>
                  <a:txBody>
                    <a:bodyPr/>
                    <a:lstStyle/>
                    <a:p>
                      <a:pPr indent="0" lvl="0" marL="0" marR="0" rtl="0" algn="ctr">
                        <a:lnSpc>
                          <a:spcPct val="100000"/>
                        </a:lnSpc>
                        <a:spcBef>
                          <a:spcPts val="0"/>
                        </a:spcBef>
                        <a:spcAft>
                          <a:spcPts val="0"/>
                        </a:spcAft>
                        <a:buClr>
                          <a:srgbClr val="000000"/>
                        </a:buClr>
                        <a:buSzPts val="1200"/>
                        <a:buFont typeface="Arial"/>
                        <a:buNone/>
                      </a:pPr>
                      <a:r>
                        <a:rPr b="1" lang="en">
                          <a:solidFill>
                            <a:schemeClr val="lt1"/>
                          </a:solidFill>
                          <a:latin typeface="Red Hat Text"/>
                          <a:ea typeface="Red Hat Text"/>
                          <a:cs typeface="Red Hat Text"/>
                          <a:sym typeface="Red Hat Text"/>
                        </a:rPr>
                        <a:t>Descripción</a:t>
                      </a:r>
                      <a:endParaRPr b="1" u="none" cap="none" strike="noStrike">
                        <a:solidFill>
                          <a:schemeClr val="lt1"/>
                        </a:solidFill>
                        <a:latin typeface="Red Hat Text"/>
                        <a:ea typeface="Red Hat Text"/>
                        <a:cs typeface="Red Hat Text"/>
                        <a:sym typeface="Red Hat Text"/>
                      </a:endParaRPr>
                    </a:p>
                  </a:txBody>
                  <a:tcPr marT="91425" marB="91425" marR="91425" marL="91425">
                    <a:solidFill>
                      <a:srgbClr val="98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a:solidFill>
                            <a:schemeClr val="lt1"/>
                          </a:solidFill>
                          <a:latin typeface="Red Hat Text"/>
                          <a:ea typeface="Red Hat Text"/>
                          <a:cs typeface="Red Hat Text"/>
                          <a:sym typeface="Red Hat Text"/>
                        </a:rPr>
                        <a:t>Detalle</a:t>
                      </a:r>
                      <a:endParaRPr b="1" u="none" cap="none" strike="noStrike">
                        <a:solidFill>
                          <a:schemeClr val="lt1"/>
                        </a:solidFill>
                        <a:latin typeface="Red Hat Text"/>
                        <a:ea typeface="Red Hat Text"/>
                        <a:cs typeface="Red Hat Text"/>
                        <a:sym typeface="Red Hat Text"/>
                      </a:endParaRPr>
                    </a:p>
                  </a:txBody>
                  <a:tcPr marT="91425" marB="91425" marR="91425" marL="91425">
                    <a:solidFill>
                      <a:srgbClr val="98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a:solidFill>
                            <a:schemeClr val="lt1"/>
                          </a:solidFill>
                          <a:latin typeface="Red Hat Text"/>
                          <a:ea typeface="Red Hat Text"/>
                          <a:cs typeface="Red Hat Text"/>
                          <a:sym typeface="Red Hat Text"/>
                        </a:rPr>
                        <a:t>Frecuencia</a:t>
                      </a:r>
                      <a:endParaRPr b="1" u="none" cap="none" strike="noStrike">
                        <a:solidFill>
                          <a:schemeClr val="lt1"/>
                        </a:solidFill>
                        <a:latin typeface="Red Hat Text"/>
                        <a:ea typeface="Red Hat Text"/>
                        <a:cs typeface="Red Hat Text"/>
                        <a:sym typeface="Red Hat Text"/>
                      </a:endParaRPr>
                    </a:p>
                  </a:txBody>
                  <a:tcPr marT="91425" marB="91425" marR="91425" marL="91425">
                    <a:solidFill>
                      <a:srgbClr val="980000"/>
                    </a:solidFill>
                  </a:tcPr>
                </a:tc>
              </a:tr>
              <a:tr h="619775">
                <a:tc>
                  <a:txBody>
                    <a:bodyPr/>
                    <a:lstStyle/>
                    <a:p>
                      <a:pPr indent="0" lvl="0" marL="0" marR="0" rtl="0" algn="l">
                        <a:lnSpc>
                          <a:spcPct val="100000"/>
                        </a:lnSpc>
                        <a:spcBef>
                          <a:spcPts val="0"/>
                        </a:spcBef>
                        <a:spcAft>
                          <a:spcPts val="0"/>
                        </a:spcAft>
                        <a:buClr>
                          <a:srgbClr val="000000"/>
                        </a:buClr>
                        <a:buSzPts val="1000"/>
                        <a:buFont typeface="Arial"/>
                        <a:buNone/>
                      </a:pPr>
                      <a:r>
                        <a:rPr lang="en" sz="1100" u="none" cap="none" strike="noStrike">
                          <a:latin typeface="Red Hat Text"/>
                          <a:ea typeface="Red Hat Text"/>
                          <a:cs typeface="Red Hat Text"/>
                          <a:sym typeface="Red Hat Text"/>
                        </a:rPr>
                        <a:t>Reuniones</a:t>
                      </a:r>
                      <a:endParaRPr sz="1100" u="none" cap="none" strike="noStrike">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000"/>
                        <a:buFont typeface="Arial"/>
                        <a:buNone/>
                      </a:pPr>
                      <a:r>
                        <a:t/>
                      </a:r>
                      <a:endParaRPr sz="1100" u="none" cap="none" strike="noStrike">
                        <a:latin typeface="Red Hat Text"/>
                        <a:ea typeface="Red Hat Text"/>
                        <a:cs typeface="Red Hat Text"/>
                        <a:sym typeface="Red Hat Tex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100" u="none" cap="none" strike="noStrike">
                          <a:latin typeface="Red Hat Text"/>
                          <a:ea typeface="Red Hat Text"/>
                          <a:cs typeface="Red Hat Text"/>
                          <a:sym typeface="Red Hat Text"/>
                        </a:rPr>
                        <a:t>Issues</a:t>
                      </a:r>
                      <a:endParaRPr sz="1100" u="none" cap="none" strike="noStrike">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000"/>
                        <a:buFont typeface="Arial"/>
                        <a:buNone/>
                      </a:pPr>
                      <a:r>
                        <a:rPr lang="en" sz="1100" u="none" cap="none" strike="noStrike">
                          <a:latin typeface="Red Hat Text"/>
                          <a:ea typeface="Red Hat Text"/>
                          <a:cs typeface="Red Hat Text"/>
                          <a:sym typeface="Red Hat Text"/>
                        </a:rPr>
                        <a:t>Seguimiento de tareas</a:t>
                      </a:r>
                      <a:endParaRPr sz="1100" u="none" cap="none" strike="noStrike">
                        <a:latin typeface="Red Hat Text"/>
                        <a:ea typeface="Red Hat Text"/>
                        <a:cs typeface="Red Hat Text"/>
                        <a:sym typeface="Red Hat Tex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100" u="none" cap="none" strike="noStrike">
                          <a:latin typeface="Red Hat Text"/>
                          <a:ea typeface="Red Hat Text"/>
                          <a:cs typeface="Red Hat Text"/>
                          <a:sym typeface="Red Hat Text"/>
                        </a:rPr>
                        <a:t>Semanal o a demanda</a:t>
                      </a:r>
                      <a:endParaRPr sz="1100" u="none" cap="none" strike="noStrike">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000"/>
                        <a:buFont typeface="Arial"/>
                        <a:buNone/>
                      </a:pPr>
                      <a:r>
                        <a:rPr lang="en" sz="1100" u="none" cap="none" strike="noStrike">
                          <a:latin typeface="Red Hat Text"/>
                          <a:ea typeface="Red Hat Text"/>
                          <a:cs typeface="Red Hat Text"/>
                          <a:sym typeface="Red Hat Text"/>
                        </a:rPr>
                        <a:t>Diario con el equipo implementador</a:t>
                      </a:r>
                      <a:endParaRPr sz="1100" u="none" cap="none" strike="noStrike">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000"/>
                        <a:buFont typeface="Arial"/>
                        <a:buNone/>
                      </a:pPr>
                      <a:r>
                        <a:rPr lang="en" sz="1100" u="none" cap="none" strike="noStrike">
                          <a:latin typeface="Red Hat Text"/>
                          <a:ea typeface="Red Hat Text"/>
                          <a:cs typeface="Red Hat Text"/>
                          <a:sym typeface="Red Hat Text"/>
                        </a:rPr>
                        <a:t>Al finalizar la implementación</a:t>
                      </a:r>
                      <a:endParaRPr sz="1100" u="none" cap="none" strike="noStrike">
                        <a:latin typeface="Red Hat Text"/>
                        <a:ea typeface="Red Hat Text"/>
                        <a:cs typeface="Red Hat Text"/>
                        <a:sym typeface="Red Hat Text"/>
                      </a:endParaRPr>
                    </a:p>
                  </a:txBody>
                  <a:tcPr marT="91425" marB="91425" marR="91425" marL="91425"/>
                </a:tc>
              </a:tr>
            </a:tbl>
          </a:graphicData>
        </a:graphic>
      </p:graphicFrame>
      <p:sp>
        <p:nvSpPr>
          <p:cNvPr id="1277" name="Google Shape;1277;p118"/>
          <p:cNvSpPr txBox="1"/>
          <p:nvPr>
            <p:ph type="title"/>
          </p:nvPr>
        </p:nvSpPr>
        <p:spPr>
          <a:xfrm>
            <a:off x="881975" y="2794175"/>
            <a:ext cx="2162400" cy="3276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b="1" lang="en" sz="1100">
                <a:latin typeface="Red Hat Text"/>
                <a:ea typeface="Red Hat Text"/>
                <a:cs typeface="Red Hat Text"/>
                <a:sym typeface="Red Hat Text"/>
              </a:rPr>
              <a:t>Factores de éxito</a:t>
            </a:r>
            <a:endParaRPr b="1" sz="1100">
              <a:latin typeface="Red Hat Text"/>
              <a:ea typeface="Red Hat Text"/>
              <a:cs typeface="Red Hat Text"/>
              <a:sym typeface="Red Hat Text"/>
            </a:endParaRPr>
          </a:p>
        </p:txBody>
      </p:sp>
      <p:sp>
        <p:nvSpPr>
          <p:cNvPr id="1278" name="Google Shape;1278;p118"/>
          <p:cNvSpPr txBox="1"/>
          <p:nvPr>
            <p:ph type="title"/>
          </p:nvPr>
        </p:nvSpPr>
        <p:spPr>
          <a:xfrm>
            <a:off x="1282400" y="3177400"/>
            <a:ext cx="5615700" cy="1116900"/>
          </a:xfrm>
          <a:prstGeom prst="rect">
            <a:avLst/>
          </a:prstGeom>
          <a:noFill/>
          <a:ln>
            <a:noFill/>
          </a:ln>
        </p:spPr>
        <p:txBody>
          <a:bodyPr anchorCtr="0" anchor="t" bIns="0" lIns="0" spcFirstLastPara="1" rIns="0" wrap="square" tIns="0">
            <a:noAutofit/>
          </a:bodyPr>
          <a:lstStyle/>
          <a:p>
            <a:pPr indent="-298450" lvl="0" marL="457200" rtl="0" algn="l">
              <a:lnSpc>
                <a:spcPct val="130000"/>
              </a:lnSpc>
              <a:spcBef>
                <a:spcPts val="0"/>
              </a:spcBef>
              <a:spcAft>
                <a:spcPts val="0"/>
              </a:spcAft>
              <a:buSzPts val="1100"/>
              <a:buFont typeface="Red Hat Text"/>
              <a:buChar char="●"/>
            </a:pPr>
            <a:r>
              <a:rPr lang="en" sz="1100">
                <a:latin typeface="Red Hat Text"/>
                <a:ea typeface="Red Hat Text"/>
                <a:cs typeface="Red Hat Text"/>
                <a:sym typeface="Red Hat Text"/>
              </a:rPr>
              <a:t>Asignación de líder del proyecto y/o Gerente de Proyecto por parte del Cliente</a:t>
            </a:r>
            <a:endParaRPr sz="1100">
              <a:latin typeface="Red Hat Text"/>
              <a:ea typeface="Red Hat Text"/>
              <a:cs typeface="Red Hat Text"/>
              <a:sym typeface="Red Hat Text"/>
            </a:endParaRPr>
          </a:p>
          <a:p>
            <a:pPr indent="-298450" lvl="0" marL="457200" rtl="0" algn="l">
              <a:lnSpc>
                <a:spcPct val="130000"/>
              </a:lnSpc>
              <a:spcBef>
                <a:spcPts val="0"/>
              </a:spcBef>
              <a:spcAft>
                <a:spcPts val="0"/>
              </a:spcAft>
              <a:buSzPts val="1100"/>
              <a:buFont typeface="Red Hat Text"/>
              <a:buChar char="●"/>
            </a:pPr>
            <a:r>
              <a:rPr lang="en" sz="1100">
                <a:latin typeface="Red Hat Text"/>
                <a:ea typeface="Red Hat Text"/>
                <a:cs typeface="Red Hat Text"/>
                <a:sym typeface="Red Hat Text"/>
              </a:rPr>
              <a:t>Integración del equipo de trabajo.</a:t>
            </a:r>
            <a:endParaRPr sz="1100">
              <a:latin typeface="Red Hat Text"/>
              <a:ea typeface="Red Hat Text"/>
              <a:cs typeface="Red Hat Text"/>
              <a:sym typeface="Red Hat Text"/>
            </a:endParaRPr>
          </a:p>
          <a:p>
            <a:pPr indent="-298450" lvl="0" marL="457200" rtl="0" algn="l">
              <a:lnSpc>
                <a:spcPct val="130000"/>
              </a:lnSpc>
              <a:spcBef>
                <a:spcPts val="0"/>
              </a:spcBef>
              <a:spcAft>
                <a:spcPts val="0"/>
              </a:spcAft>
              <a:buSzPts val="1100"/>
              <a:buFont typeface="Red Hat Text"/>
              <a:buChar char="●"/>
            </a:pPr>
            <a:r>
              <a:rPr lang="en" sz="1100">
                <a:latin typeface="Red Hat Text"/>
                <a:ea typeface="Red Hat Text"/>
                <a:cs typeface="Red Hat Text"/>
                <a:sym typeface="Red Hat Text"/>
              </a:rPr>
              <a:t>Comunicación efectiva.</a:t>
            </a:r>
            <a:endParaRPr sz="1100">
              <a:latin typeface="Red Hat Text"/>
              <a:ea typeface="Red Hat Text"/>
              <a:cs typeface="Red Hat Text"/>
              <a:sym typeface="Red Hat Text"/>
            </a:endParaRPr>
          </a:p>
          <a:p>
            <a:pPr indent="-298450" lvl="0" marL="457200" rtl="0" algn="l">
              <a:lnSpc>
                <a:spcPct val="130000"/>
              </a:lnSpc>
              <a:spcBef>
                <a:spcPts val="0"/>
              </a:spcBef>
              <a:spcAft>
                <a:spcPts val="0"/>
              </a:spcAft>
              <a:buSzPts val="1100"/>
              <a:buFont typeface="Red Hat Text"/>
              <a:buChar char="●"/>
            </a:pPr>
            <a:r>
              <a:rPr lang="en" sz="1100">
                <a:latin typeface="Red Hat Text"/>
                <a:ea typeface="Red Hat Text"/>
                <a:cs typeface="Red Hat Text"/>
                <a:sym typeface="Red Hat Text"/>
              </a:rPr>
              <a:t>Control y seguimiento del proyecto.</a:t>
            </a:r>
            <a:endParaRPr sz="1100">
              <a:solidFill>
                <a:schemeClr val="dk1"/>
              </a:solidFill>
              <a:highlight>
                <a:srgbClr val="FFFFFF"/>
              </a:highlight>
              <a:latin typeface="Red Hat Text"/>
              <a:ea typeface="Red Hat Text"/>
              <a:cs typeface="Red Hat Text"/>
              <a:sym typeface="Red Hat Text"/>
            </a:endParaRPr>
          </a:p>
          <a:p>
            <a:pPr indent="0" lvl="0" marL="0" rtl="0" algn="ctr">
              <a:lnSpc>
                <a:spcPct val="130000"/>
              </a:lnSpc>
              <a:spcBef>
                <a:spcPts val="800"/>
              </a:spcBef>
              <a:spcAft>
                <a:spcPts val="0"/>
              </a:spcAft>
              <a:buSzPts val="2600"/>
              <a:buNone/>
            </a:pPr>
            <a:r>
              <a:t/>
            </a:r>
            <a:endParaRPr sz="1100">
              <a:latin typeface="Red Hat Text"/>
              <a:ea typeface="Red Hat Text"/>
              <a:cs typeface="Red Hat Text"/>
              <a:sym typeface="Red Hat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19"/>
          <p:cNvSpPr txBox="1"/>
          <p:nvPr>
            <p:ph type="title"/>
          </p:nvPr>
        </p:nvSpPr>
        <p:spPr>
          <a:xfrm>
            <a:off x="1557025" y="1412446"/>
            <a:ext cx="5994000" cy="15459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SzPts val="2800"/>
              <a:buNone/>
            </a:pPr>
            <a:r>
              <a:rPr lang="en">
                <a:latin typeface="Red Hat Display"/>
                <a:ea typeface="Red Hat Display"/>
                <a:cs typeface="Red Hat Display"/>
                <a:sym typeface="Red Hat Display"/>
              </a:rPr>
              <a:t>Modelo de gobierno y plan de comunicación.</a:t>
            </a:r>
            <a:r>
              <a:rPr lang="en">
                <a:latin typeface="Red Hat Display"/>
                <a:ea typeface="Red Hat Display"/>
                <a:cs typeface="Red Hat Display"/>
                <a:sym typeface="Red Hat Display"/>
              </a:rPr>
              <a:t> </a:t>
            </a:r>
            <a:endParaRPr>
              <a:latin typeface="Red Hat Display"/>
              <a:ea typeface="Red Hat Display"/>
              <a:cs typeface="Red Hat Display"/>
              <a:sym typeface="Red Hat Display"/>
            </a:endParaRPr>
          </a:p>
        </p:txBody>
      </p:sp>
      <p:sp>
        <p:nvSpPr>
          <p:cNvPr id="1284" name="Google Shape;1284;p1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20"/>
          <p:cNvSpPr txBox="1"/>
          <p:nvPr>
            <p:ph type="title"/>
          </p:nvPr>
        </p:nvSpPr>
        <p:spPr>
          <a:xfrm>
            <a:off x="1314450" y="709500"/>
            <a:ext cx="6501300" cy="327600"/>
          </a:xfrm>
          <a:prstGeom prst="rect">
            <a:avLst/>
          </a:prstGeom>
          <a:noFill/>
          <a:ln>
            <a:noFill/>
          </a:ln>
        </p:spPr>
        <p:txBody>
          <a:bodyPr anchorCtr="0" anchor="t" bIns="0" lIns="0" spcFirstLastPara="1" rIns="0" wrap="square" tIns="0">
            <a:noAutofit/>
          </a:bodyPr>
          <a:lstStyle/>
          <a:p>
            <a:pPr indent="457200" lvl="0" marL="0" rtl="0" algn="ctr">
              <a:lnSpc>
                <a:spcPct val="130000"/>
              </a:lnSpc>
              <a:spcBef>
                <a:spcPts val="0"/>
              </a:spcBef>
              <a:spcAft>
                <a:spcPts val="0"/>
              </a:spcAft>
              <a:buSzPts val="2600"/>
              <a:buNone/>
            </a:pPr>
            <a:r>
              <a:rPr b="1" lang="en">
                <a:latin typeface="Overpass"/>
                <a:ea typeface="Overpass"/>
                <a:cs typeface="Overpass"/>
                <a:sym typeface="Overpass"/>
              </a:rPr>
              <a:t>MODELO DE ESCALAMIENTO</a:t>
            </a:r>
            <a:endParaRPr b="1">
              <a:latin typeface="Overpass"/>
              <a:ea typeface="Overpass"/>
              <a:cs typeface="Overpass"/>
              <a:sym typeface="Overpass"/>
            </a:endParaRPr>
          </a:p>
        </p:txBody>
      </p:sp>
      <p:sp>
        <p:nvSpPr>
          <p:cNvPr id="1290" name="Google Shape;1290;p12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t>SEGUIMIENTO Y CONTROL</a:t>
            </a:r>
            <a:endParaRPr/>
          </a:p>
        </p:txBody>
      </p:sp>
      <p:sp>
        <p:nvSpPr>
          <p:cNvPr id="1291" name="Google Shape;1291;p1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292" name="Google Shape;1292;p120"/>
          <p:cNvSpPr/>
          <p:nvPr/>
        </p:nvSpPr>
        <p:spPr>
          <a:xfrm>
            <a:off x="1604533" y="2501724"/>
            <a:ext cx="5963700" cy="1794900"/>
          </a:xfrm>
          <a:prstGeom prst="roundRect">
            <a:avLst>
              <a:gd fmla="val 16667" name="adj"/>
            </a:avLst>
          </a:prstGeom>
          <a:solidFill>
            <a:srgbClr val="E6E9C7"/>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20"/>
          <p:cNvSpPr/>
          <p:nvPr/>
        </p:nvSpPr>
        <p:spPr>
          <a:xfrm>
            <a:off x="1580825" y="3323098"/>
            <a:ext cx="5963700" cy="951600"/>
          </a:xfrm>
          <a:prstGeom prst="roundRect">
            <a:avLst>
              <a:gd fmla="val 16667" name="adj"/>
            </a:avLst>
          </a:prstGeom>
          <a:solidFill>
            <a:srgbClr val="CC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20"/>
          <p:cNvSpPr/>
          <p:nvPr/>
        </p:nvSpPr>
        <p:spPr>
          <a:xfrm>
            <a:off x="5246265" y="4393399"/>
            <a:ext cx="2157000" cy="2883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Cliente</a:t>
            </a:r>
            <a:endParaRPr b="0" i="0" sz="800" u="none" cap="none" strike="noStrike">
              <a:solidFill>
                <a:srgbClr val="000000"/>
              </a:solidFill>
              <a:latin typeface="Arial"/>
              <a:ea typeface="Arial"/>
              <a:cs typeface="Arial"/>
              <a:sym typeface="Arial"/>
            </a:endParaRPr>
          </a:p>
        </p:txBody>
      </p:sp>
      <p:sp>
        <p:nvSpPr>
          <p:cNvPr id="1295" name="Google Shape;1295;p120"/>
          <p:cNvSpPr/>
          <p:nvPr/>
        </p:nvSpPr>
        <p:spPr>
          <a:xfrm>
            <a:off x="2743203" y="4393399"/>
            <a:ext cx="2157000" cy="288300"/>
          </a:xfrm>
          <a:prstGeom prst="roundRect">
            <a:avLst>
              <a:gd fmla="val 16667" name="adj"/>
            </a:avLst>
          </a:prstGeom>
          <a:solidFill>
            <a:srgbClr val="E6B8AF"/>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Red Hat</a:t>
            </a:r>
            <a:endParaRPr b="0" i="0" sz="800" u="none" cap="none" strike="noStrike">
              <a:solidFill>
                <a:srgbClr val="000000"/>
              </a:solidFill>
              <a:latin typeface="Arial"/>
              <a:ea typeface="Arial"/>
              <a:cs typeface="Arial"/>
              <a:sym typeface="Arial"/>
            </a:endParaRPr>
          </a:p>
        </p:txBody>
      </p:sp>
      <p:sp>
        <p:nvSpPr>
          <p:cNvPr id="1296" name="Google Shape;1296;p120"/>
          <p:cNvSpPr/>
          <p:nvPr/>
        </p:nvSpPr>
        <p:spPr>
          <a:xfrm>
            <a:off x="5246265" y="3928833"/>
            <a:ext cx="2157000" cy="288300"/>
          </a:xfrm>
          <a:prstGeom prst="roundRect">
            <a:avLst>
              <a:gd fmla="val 16667" name="adj"/>
            </a:avLst>
          </a:pr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Jefe de Proyecto / Product Owner</a:t>
            </a:r>
            <a:endParaRPr b="0" i="0" sz="800" u="none" cap="none" strike="noStrike">
              <a:solidFill>
                <a:srgbClr val="000000"/>
              </a:solidFill>
              <a:latin typeface="Arial"/>
              <a:ea typeface="Arial"/>
              <a:cs typeface="Arial"/>
              <a:sym typeface="Arial"/>
            </a:endParaRPr>
          </a:p>
        </p:txBody>
      </p:sp>
      <p:sp>
        <p:nvSpPr>
          <p:cNvPr id="1297" name="Google Shape;1297;p120"/>
          <p:cNvSpPr/>
          <p:nvPr/>
        </p:nvSpPr>
        <p:spPr>
          <a:xfrm>
            <a:off x="5246265" y="3371353"/>
            <a:ext cx="2157000" cy="288300"/>
          </a:xfrm>
          <a:prstGeom prst="roundRect">
            <a:avLst>
              <a:gd fmla="val 16667" name="adj"/>
            </a:avLst>
          </a:pr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Equivalente del Cliente</a:t>
            </a:r>
            <a:endParaRPr b="0" i="0" sz="800" u="none" cap="none" strike="noStrike">
              <a:solidFill>
                <a:srgbClr val="000000"/>
              </a:solidFill>
              <a:latin typeface="Arial"/>
              <a:ea typeface="Arial"/>
              <a:cs typeface="Arial"/>
              <a:sym typeface="Arial"/>
            </a:endParaRPr>
          </a:p>
        </p:txBody>
      </p:sp>
      <p:sp>
        <p:nvSpPr>
          <p:cNvPr id="1298" name="Google Shape;1298;p120"/>
          <p:cNvSpPr/>
          <p:nvPr/>
        </p:nvSpPr>
        <p:spPr>
          <a:xfrm>
            <a:off x="5246265" y="2720961"/>
            <a:ext cx="2157000" cy="288300"/>
          </a:xfrm>
          <a:prstGeom prst="roundRect">
            <a:avLst>
              <a:gd fmla="val 16667" name="adj"/>
            </a:avLst>
          </a:pr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Equivalente del Cliente</a:t>
            </a:r>
            <a:endParaRPr b="0" i="0" sz="800" u="none" cap="none" strike="noStrike">
              <a:solidFill>
                <a:srgbClr val="000000"/>
              </a:solidFill>
              <a:latin typeface="Arial"/>
              <a:ea typeface="Arial"/>
              <a:cs typeface="Arial"/>
              <a:sym typeface="Arial"/>
            </a:endParaRPr>
          </a:p>
        </p:txBody>
      </p:sp>
      <p:sp>
        <p:nvSpPr>
          <p:cNvPr id="1299" name="Google Shape;1299;p120"/>
          <p:cNvSpPr/>
          <p:nvPr/>
        </p:nvSpPr>
        <p:spPr>
          <a:xfrm>
            <a:off x="5246265" y="2070568"/>
            <a:ext cx="2157000" cy="2883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Equivalente del Cliente</a:t>
            </a:r>
            <a:endParaRPr b="0" i="0" sz="800" u="none" cap="none" strike="noStrike">
              <a:solidFill>
                <a:srgbClr val="000000"/>
              </a:solidFill>
              <a:latin typeface="Arial"/>
              <a:ea typeface="Arial"/>
              <a:cs typeface="Arial"/>
              <a:sym typeface="Arial"/>
            </a:endParaRPr>
          </a:p>
        </p:txBody>
      </p:sp>
      <p:sp>
        <p:nvSpPr>
          <p:cNvPr id="1300" name="Google Shape;1300;p120"/>
          <p:cNvSpPr/>
          <p:nvPr/>
        </p:nvSpPr>
        <p:spPr>
          <a:xfrm>
            <a:off x="5246265" y="1420175"/>
            <a:ext cx="2157000" cy="2883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Director Sponsor</a:t>
            </a:r>
            <a:endParaRPr b="0" i="0" sz="800" u="none" cap="none" strike="noStrike">
              <a:solidFill>
                <a:srgbClr val="000000"/>
              </a:solidFill>
              <a:latin typeface="Arial"/>
              <a:ea typeface="Arial"/>
              <a:cs typeface="Arial"/>
              <a:sym typeface="Arial"/>
            </a:endParaRPr>
          </a:p>
        </p:txBody>
      </p:sp>
      <p:sp>
        <p:nvSpPr>
          <p:cNvPr id="1301" name="Google Shape;1301;p120"/>
          <p:cNvSpPr/>
          <p:nvPr/>
        </p:nvSpPr>
        <p:spPr>
          <a:xfrm>
            <a:off x="2743203" y="1420175"/>
            <a:ext cx="2157000" cy="2883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t>Javier Cordero</a:t>
            </a:r>
            <a:endParaRPr b="0" i="0" sz="800" u="none" cap="none" strike="noStrike">
              <a:solidFill>
                <a:srgbClr val="000000"/>
              </a:solidFill>
              <a:latin typeface="Arial"/>
              <a:ea typeface="Arial"/>
              <a:cs typeface="Arial"/>
              <a:sym typeface="Arial"/>
            </a:endParaRPr>
          </a:p>
        </p:txBody>
      </p:sp>
      <p:sp>
        <p:nvSpPr>
          <p:cNvPr id="1302" name="Google Shape;1302;p120"/>
          <p:cNvSpPr/>
          <p:nvPr/>
        </p:nvSpPr>
        <p:spPr>
          <a:xfrm>
            <a:off x="2743203" y="2070568"/>
            <a:ext cx="2157000" cy="2883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t>Alonso Maqueo</a:t>
            </a:r>
            <a:endParaRPr b="0" i="0" sz="800" u="none" cap="none" strike="noStrike">
              <a:solidFill>
                <a:srgbClr val="000000"/>
              </a:solidFill>
              <a:latin typeface="Arial"/>
              <a:ea typeface="Arial"/>
              <a:cs typeface="Arial"/>
              <a:sym typeface="Arial"/>
            </a:endParaRPr>
          </a:p>
        </p:txBody>
      </p:sp>
      <p:sp>
        <p:nvSpPr>
          <p:cNvPr id="1303" name="Google Shape;1303;p120"/>
          <p:cNvSpPr/>
          <p:nvPr/>
        </p:nvSpPr>
        <p:spPr>
          <a:xfrm>
            <a:off x="2743203" y="2720961"/>
            <a:ext cx="2157000" cy="288300"/>
          </a:xfrm>
          <a:prstGeom prst="roundRect">
            <a:avLst>
              <a:gd fmla="val 16667" name="adj"/>
            </a:avLst>
          </a:prstGeom>
          <a:solidFill>
            <a:srgbClr val="FFFFFF"/>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t>Alejandro Ferrero</a:t>
            </a:r>
            <a:endParaRPr b="0" i="0" sz="800" u="none" cap="none" strike="noStrike">
              <a:solidFill>
                <a:srgbClr val="000000"/>
              </a:solidFill>
              <a:latin typeface="Arial"/>
              <a:ea typeface="Arial"/>
              <a:cs typeface="Arial"/>
              <a:sym typeface="Arial"/>
            </a:endParaRPr>
          </a:p>
        </p:txBody>
      </p:sp>
      <p:sp>
        <p:nvSpPr>
          <p:cNvPr id="1304" name="Google Shape;1304;p120"/>
          <p:cNvSpPr/>
          <p:nvPr/>
        </p:nvSpPr>
        <p:spPr>
          <a:xfrm>
            <a:off x="2743203" y="3371353"/>
            <a:ext cx="2157000" cy="288300"/>
          </a:xfrm>
          <a:prstGeom prst="roundRect">
            <a:avLst>
              <a:gd fmla="val 16667" name="adj"/>
            </a:avLst>
          </a:prstGeom>
          <a:solidFill>
            <a:srgbClr val="FFFFFF"/>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t>Claudia Henao</a:t>
            </a:r>
            <a:endParaRPr b="0" i="0" sz="800" u="none" cap="none" strike="noStrike">
              <a:solidFill>
                <a:srgbClr val="000000"/>
              </a:solidFill>
              <a:latin typeface="Arial"/>
              <a:ea typeface="Arial"/>
              <a:cs typeface="Arial"/>
              <a:sym typeface="Arial"/>
            </a:endParaRPr>
          </a:p>
        </p:txBody>
      </p:sp>
      <p:sp>
        <p:nvSpPr>
          <p:cNvPr id="1305" name="Google Shape;1305;p120"/>
          <p:cNvSpPr/>
          <p:nvPr/>
        </p:nvSpPr>
        <p:spPr>
          <a:xfrm>
            <a:off x="2743203" y="3928833"/>
            <a:ext cx="2157000" cy="288300"/>
          </a:xfrm>
          <a:prstGeom prst="roundRect">
            <a:avLst>
              <a:gd fmla="val 16667" name="adj"/>
            </a:avLst>
          </a:prstGeom>
          <a:solidFill>
            <a:srgbClr val="FFFFFF"/>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t>Fernando López</a:t>
            </a:r>
            <a:endParaRPr b="0" i="0" sz="800" u="none" cap="none" strike="noStrike">
              <a:solidFill>
                <a:srgbClr val="000000"/>
              </a:solidFill>
              <a:latin typeface="Arial"/>
              <a:ea typeface="Arial"/>
              <a:cs typeface="Arial"/>
              <a:sym typeface="Arial"/>
            </a:endParaRPr>
          </a:p>
        </p:txBody>
      </p:sp>
      <p:sp>
        <p:nvSpPr>
          <p:cNvPr id="1306" name="Google Shape;1306;p120"/>
          <p:cNvSpPr txBox="1"/>
          <p:nvPr/>
        </p:nvSpPr>
        <p:spPr>
          <a:xfrm>
            <a:off x="1703677" y="3597387"/>
            <a:ext cx="966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Media</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Complejidad </a:t>
            </a:r>
            <a:endParaRPr b="0" i="0" sz="800" u="none" cap="none" strike="noStrike">
              <a:solidFill>
                <a:srgbClr val="000000"/>
              </a:solidFill>
              <a:latin typeface="Arial"/>
              <a:ea typeface="Arial"/>
              <a:cs typeface="Arial"/>
              <a:sym typeface="Arial"/>
            </a:endParaRPr>
          </a:p>
        </p:txBody>
      </p:sp>
      <p:sp>
        <p:nvSpPr>
          <p:cNvPr id="1307" name="Google Shape;1307;p120"/>
          <p:cNvSpPr txBox="1"/>
          <p:nvPr/>
        </p:nvSpPr>
        <p:spPr>
          <a:xfrm>
            <a:off x="1703677" y="2668255"/>
            <a:ext cx="966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Alta Complejidad</a:t>
            </a:r>
            <a:endParaRPr b="0" i="0" sz="800" u="none" cap="none" strike="noStrike">
              <a:solidFill>
                <a:srgbClr val="000000"/>
              </a:solidFill>
              <a:latin typeface="Arial"/>
              <a:ea typeface="Arial"/>
              <a:cs typeface="Arial"/>
              <a:sym typeface="Arial"/>
            </a:endParaRPr>
          </a:p>
        </p:txBody>
      </p:sp>
      <p:cxnSp>
        <p:nvCxnSpPr>
          <p:cNvPr id="1308" name="Google Shape;1308;p120"/>
          <p:cNvCxnSpPr>
            <a:stCxn id="1301" idx="3"/>
            <a:endCxn id="1300" idx="1"/>
          </p:cNvCxnSpPr>
          <p:nvPr/>
        </p:nvCxnSpPr>
        <p:spPr>
          <a:xfrm>
            <a:off x="4900203" y="1564325"/>
            <a:ext cx="346200" cy="0"/>
          </a:xfrm>
          <a:prstGeom prst="straightConnector1">
            <a:avLst/>
          </a:prstGeom>
          <a:noFill/>
          <a:ln cap="flat" cmpd="sng" w="9525">
            <a:solidFill>
              <a:schemeClr val="dk2"/>
            </a:solidFill>
            <a:prstDash val="solid"/>
            <a:round/>
            <a:headEnd len="sm" w="sm" type="none"/>
            <a:tailEnd len="med" w="med" type="triangle"/>
          </a:ln>
        </p:spPr>
      </p:cxnSp>
      <p:cxnSp>
        <p:nvCxnSpPr>
          <p:cNvPr id="1309" name="Google Shape;1309;p120"/>
          <p:cNvCxnSpPr/>
          <p:nvPr/>
        </p:nvCxnSpPr>
        <p:spPr>
          <a:xfrm>
            <a:off x="4885784" y="2207514"/>
            <a:ext cx="360300" cy="0"/>
          </a:xfrm>
          <a:prstGeom prst="straightConnector1">
            <a:avLst/>
          </a:prstGeom>
          <a:noFill/>
          <a:ln cap="flat" cmpd="sng" w="9525">
            <a:solidFill>
              <a:schemeClr val="dk2"/>
            </a:solidFill>
            <a:prstDash val="solid"/>
            <a:round/>
            <a:headEnd len="sm" w="sm" type="none"/>
            <a:tailEnd len="med" w="med" type="triangle"/>
          </a:ln>
        </p:spPr>
      </p:cxnSp>
      <p:cxnSp>
        <p:nvCxnSpPr>
          <p:cNvPr id="1310" name="Google Shape;1310;p120"/>
          <p:cNvCxnSpPr>
            <a:stCxn id="1303" idx="3"/>
            <a:endCxn id="1298" idx="1"/>
          </p:cNvCxnSpPr>
          <p:nvPr/>
        </p:nvCxnSpPr>
        <p:spPr>
          <a:xfrm>
            <a:off x="4900203" y="2865111"/>
            <a:ext cx="346200" cy="0"/>
          </a:xfrm>
          <a:prstGeom prst="straightConnector1">
            <a:avLst/>
          </a:prstGeom>
          <a:noFill/>
          <a:ln cap="flat" cmpd="sng" w="9525">
            <a:solidFill>
              <a:schemeClr val="dk2"/>
            </a:solidFill>
            <a:prstDash val="solid"/>
            <a:round/>
            <a:headEnd len="sm" w="sm" type="none"/>
            <a:tailEnd len="med" w="med" type="triangle"/>
          </a:ln>
        </p:spPr>
      </p:cxnSp>
      <p:cxnSp>
        <p:nvCxnSpPr>
          <p:cNvPr id="1311" name="Google Shape;1311;p120"/>
          <p:cNvCxnSpPr>
            <a:endCxn id="1297" idx="1"/>
          </p:cNvCxnSpPr>
          <p:nvPr/>
        </p:nvCxnSpPr>
        <p:spPr>
          <a:xfrm>
            <a:off x="4885965" y="3515503"/>
            <a:ext cx="360300" cy="0"/>
          </a:xfrm>
          <a:prstGeom prst="straightConnector1">
            <a:avLst/>
          </a:prstGeom>
          <a:noFill/>
          <a:ln cap="flat" cmpd="sng" w="9525">
            <a:solidFill>
              <a:schemeClr val="dk2"/>
            </a:solidFill>
            <a:prstDash val="solid"/>
            <a:round/>
            <a:headEnd len="sm" w="sm" type="none"/>
            <a:tailEnd len="med" w="med" type="triangle"/>
          </a:ln>
        </p:spPr>
      </p:cxnSp>
      <p:cxnSp>
        <p:nvCxnSpPr>
          <p:cNvPr id="1312" name="Google Shape;1312;p120"/>
          <p:cNvCxnSpPr>
            <a:stCxn id="1305" idx="3"/>
            <a:endCxn id="1296" idx="1"/>
          </p:cNvCxnSpPr>
          <p:nvPr/>
        </p:nvCxnSpPr>
        <p:spPr>
          <a:xfrm>
            <a:off x="4900203" y="4072983"/>
            <a:ext cx="346200" cy="0"/>
          </a:xfrm>
          <a:prstGeom prst="straightConnector1">
            <a:avLst/>
          </a:prstGeom>
          <a:noFill/>
          <a:ln cap="flat" cmpd="sng" w="9525">
            <a:solidFill>
              <a:schemeClr val="dk2"/>
            </a:solidFill>
            <a:prstDash val="solid"/>
            <a:round/>
            <a:headEnd len="sm" w="sm" type="none"/>
            <a:tailEnd len="med" w="med" type="triangle"/>
          </a:ln>
        </p:spPr>
      </p:cxnSp>
      <p:cxnSp>
        <p:nvCxnSpPr>
          <p:cNvPr id="1313" name="Google Shape;1313;p120"/>
          <p:cNvCxnSpPr>
            <a:stCxn id="1296" idx="0"/>
            <a:endCxn id="1297" idx="2"/>
          </p:cNvCxnSpPr>
          <p:nvPr/>
        </p:nvCxnSpPr>
        <p:spPr>
          <a:xfrm rot="10800000">
            <a:off x="6324765" y="3659733"/>
            <a:ext cx="0" cy="269100"/>
          </a:xfrm>
          <a:prstGeom prst="straightConnector1">
            <a:avLst/>
          </a:prstGeom>
          <a:noFill/>
          <a:ln cap="flat" cmpd="sng" w="9525">
            <a:solidFill>
              <a:schemeClr val="dk2"/>
            </a:solidFill>
            <a:prstDash val="solid"/>
            <a:round/>
            <a:headEnd len="sm" w="sm" type="none"/>
            <a:tailEnd len="med" w="med" type="triangle"/>
          </a:ln>
        </p:spPr>
      </p:cxnSp>
      <p:cxnSp>
        <p:nvCxnSpPr>
          <p:cNvPr id="1314" name="Google Shape;1314;p120"/>
          <p:cNvCxnSpPr>
            <a:stCxn id="1297" idx="0"/>
            <a:endCxn id="1298" idx="2"/>
          </p:cNvCxnSpPr>
          <p:nvPr/>
        </p:nvCxnSpPr>
        <p:spPr>
          <a:xfrm rot="10800000">
            <a:off x="6324765" y="3009253"/>
            <a:ext cx="0" cy="362100"/>
          </a:xfrm>
          <a:prstGeom prst="straightConnector1">
            <a:avLst/>
          </a:prstGeom>
          <a:noFill/>
          <a:ln cap="flat" cmpd="sng" w="9525">
            <a:solidFill>
              <a:schemeClr val="dk2"/>
            </a:solidFill>
            <a:prstDash val="solid"/>
            <a:round/>
            <a:headEnd len="sm" w="sm" type="none"/>
            <a:tailEnd len="med" w="med" type="triangle"/>
          </a:ln>
        </p:spPr>
      </p:cxnSp>
      <p:cxnSp>
        <p:nvCxnSpPr>
          <p:cNvPr id="1315" name="Google Shape;1315;p120"/>
          <p:cNvCxnSpPr>
            <a:stCxn id="1298" idx="0"/>
            <a:endCxn id="1299" idx="2"/>
          </p:cNvCxnSpPr>
          <p:nvPr/>
        </p:nvCxnSpPr>
        <p:spPr>
          <a:xfrm rot="10800000">
            <a:off x="6324765" y="2358861"/>
            <a:ext cx="0" cy="362100"/>
          </a:xfrm>
          <a:prstGeom prst="straightConnector1">
            <a:avLst/>
          </a:prstGeom>
          <a:noFill/>
          <a:ln cap="flat" cmpd="sng" w="9525">
            <a:solidFill>
              <a:schemeClr val="dk2"/>
            </a:solidFill>
            <a:prstDash val="solid"/>
            <a:round/>
            <a:headEnd len="sm" w="sm" type="none"/>
            <a:tailEnd len="med" w="med" type="triangle"/>
          </a:ln>
        </p:spPr>
      </p:cxnSp>
      <p:cxnSp>
        <p:nvCxnSpPr>
          <p:cNvPr id="1316" name="Google Shape;1316;p120"/>
          <p:cNvCxnSpPr>
            <a:stCxn id="1299" idx="0"/>
            <a:endCxn id="1300" idx="2"/>
          </p:cNvCxnSpPr>
          <p:nvPr/>
        </p:nvCxnSpPr>
        <p:spPr>
          <a:xfrm rot="10800000">
            <a:off x="6324765" y="1708468"/>
            <a:ext cx="0" cy="362100"/>
          </a:xfrm>
          <a:prstGeom prst="straightConnector1">
            <a:avLst/>
          </a:prstGeom>
          <a:noFill/>
          <a:ln cap="flat" cmpd="sng" w="9525">
            <a:solidFill>
              <a:schemeClr val="dk2"/>
            </a:solidFill>
            <a:prstDash val="solid"/>
            <a:round/>
            <a:headEnd len="sm" w="sm" type="none"/>
            <a:tailEnd len="med" w="med" type="triangle"/>
          </a:ln>
        </p:spPr>
      </p:cxnSp>
      <p:cxnSp>
        <p:nvCxnSpPr>
          <p:cNvPr id="1317" name="Google Shape;1317;p120"/>
          <p:cNvCxnSpPr>
            <a:stCxn id="1302" idx="0"/>
            <a:endCxn id="1301" idx="2"/>
          </p:cNvCxnSpPr>
          <p:nvPr/>
        </p:nvCxnSpPr>
        <p:spPr>
          <a:xfrm rot="10800000">
            <a:off x="3821703" y="1708468"/>
            <a:ext cx="0" cy="362100"/>
          </a:xfrm>
          <a:prstGeom prst="straightConnector1">
            <a:avLst/>
          </a:prstGeom>
          <a:noFill/>
          <a:ln cap="flat" cmpd="sng" w="9525">
            <a:solidFill>
              <a:schemeClr val="dk2"/>
            </a:solidFill>
            <a:prstDash val="solid"/>
            <a:round/>
            <a:headEnd len="sm" w="sm" type="none"/>
            <a:tailEnd len="med" w="med" type="triangle"/>
          </a:ln>
        </p:spPr>
      </p:cxnSp>
      <p:cxnSp>
        <p:nvCxnSpPr>
          <p:cNvPr id="1318" name="Google Shape;1318;p120"/>
          <p:cNvCxnSpPr>
            <a:stCxn id="1303" idx="0"/>
            <a:endCxn id="1302" idx="2"/>
          </p:cNvCxnSpPr>
          <p:nvPr/>
        </p:nvCxnSpPr>
        <p:spPr>
          <a:xfrm rot="10800000">
            <a:off x="3821703" y="2358861"/>
            <a:ext cx="0" cy="362100"/>
          </a:xfrm>
          <a:prstGeom prst="straightConnector1">
            <a:avLst/>
          </a:prstGeom>
          <a:noFill/>
          <a:ln cap="flat" cmpd="sng" w="9525">
            <a:solidFill>
              <a:schemeClr val="dk2"/>
            </a:solidFill>
            <a:prstDash val="solid"/>
            <a:round/>
            <a:headEnd len="sm" w="sm" type="none"/>
            <a:tailEnd len="med" w="med" type="triangle"/>
          </a:ln>
        </p:spPr>
      </p:cxnSp>
      <p:cxnSp>
        <p:nvCxnSpPr>
          <p:cNvPr id="1319" name="Google Shape;1319;p120"/>
          <p:cNvCxnSpPr>
            <a:endCxn id="1303" idx="2"/>
          </p:cNvCxnSpPr>
          <p:nvPr/>
        </p:nvCxnSpPr>
        <p:spPr>
          <a:xfrm rot="10800000">
            <a:off x="3821703" y="3009261"/>
            <a:ext cx="0" cy="362100"/>
          </a:xfrm>
          <a:prstGeom prst="straightConnector1">
            <a:avLst/>
          </a:prstGeom>
          <a:noFill/>
          <a:ln cap="flat" cmpd="sng" w="9525">
            <a:solidFill>
              <a:schemeClr val="dk2"/>
            </a:solidFill>
            <a:prstDash val="solid"/>
            <a:round/>
            <a:headEnd len="sm" w="sm" type="none"/>
            <a:tailEnd len="med" w="med" type="triangle"/>
          </a:ln>
        </p:spPr>
      </p:cxnSp>
      <p:cxnSp>
        <p:nvCxnSpPr>
          <p:cNvPr id="1320" name="Google Shape;1320;p120"/>
          <p:cNvCxnSpPr>
            <a:stCxn id="1305" idx="0"/>
            <a:endCxn id="1304" idx="2"/>
          </p:cNvCxnSpPr>
          <p:nvPr/>
        </p:nvCxnSpPr>
        <p:spPr>
          <a:xfrm rot="10800000">
            <a:off x="3821703" y="3659733"/>
            <a:ext cx="0" cy="2691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21"/>
          <p:cNvSpPr txBox="1"/>
          <p:nvPr>
            <p:ph type="title"/>
          </p:nvPr>
        </p:nvSpPr>
        <p:spPr>
          <a:xfrm>
            <a:off x="1557019" y="1412438"/>
            <a:ext cx="5994000" cy="23034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SzPts val="2800"/>
              <a:buNone/>
            </a:pPr>
            <a:r>
              <a:rPr lang="en"/>
              <a:t>FACTURACIÓN Y CIERRE</a:t>
            </a:r>
            <a:endParaRPr/>
          </a:p>
        </p:txBody>
      </p:sp>
      <p:sp>
        <p:nvSpPr>
          <p:cNvPr id="1326" name="Google Shape;1326;p1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04"/>
          <p:cNvSpPr txBox="1"/>
          <p:nvPr>
            <p:ph type="title"/>
          </p:nvPr>
        </p:nvSpPr>
        <p:spPr>
          <a:xfrm>
            <a:off x="1011181" y="886286"/>
            <a:ext cx="7493700" cy="725700"/>
          </a:xfrm>
          <a:prstGeom prst="rect">
            <a:avLst/>
          </a:prstGeom>
          <a:noFill/>
          <a:ln>
            <a:noFill/>
          </a:ln>
        </p:spPr>
        <p:txBody>
          <a:bodyPr anchorCtr="0" anchor="t" bIns="68575" lIns="329175" spcFirstLastPara="1" rIns="68575" wrap="square" tIns="68575">
            <a:noAutofit/>
          </a:bodyPr>
          <a:lstStyle/>
          <a:p>
            <a:pPr indent="0" lvl="0" marL="0" rtl="0" algn="ctr">
              <a:lnSpc>
                <a:spcPct val="115000"/>
              </a:lnSpc>
              <a:spcBef>
                <a:spcPts val="0"/>
              </a:spcBef>
              <a:spcAft>
                <a:spcPts val="0"/>
              </a:spcAft>
              <a:buSzPts val="2800"/>
              <a:buNone/>
            </a:pPr>
            <a:r>
              <a:rPr b="1" lang="en" sz="2400">
                <a:solidFill>
                  <a:schemeClr val="lt1"/>
                </a:solidFill>
                <a:latin typeface="Red Hat Display"/>
                <a:ea typeface="Red Hat Display"/>
                <a:cs typeface="Red Hat Display"/>
                <a:sym typeface="Red Hat Display"/>
              </a:rPr>
              <a:t>¿Qué conversaremos hoy?</a:t>
            </a:r>
            <a:endParaRPr sz="2400">
              <a:solidFill>
                <a:schemeClr val="lt1"/>
              </a:solidFill>
              <a:latin typeface="Red Hat Display"/>
              <a:ea typeface="Red Hat Display"/>
              <a:cs typeface="Red Hat Display"/>
              <a:sym typeface="Red Hat Display"/>
            </a:endParaRPr>
          </a:p>
        </p:txBody>
      </p:sp>
      <p:sp>
        <p:nvSpPr>
          <p:cNvPr id="1137" name="Google Shape;1137;p10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Display Medium"/>
                <a:ea typeface="Red Hat Display Medium"/>
                <a:cs typeface="Red Hat Display Medium"/>
                <a:sym typeface="Red Hat Display Medium"/>
              </a:rPr>
              <a:t>Agenda</a:t>
            </a:r>
            <a:endParaRPr>
              <a:latin typeface="Red Hat Display Medium"/>
              <a:ea typeface="Red Hat Display Medium"/>
              <a:cs typeface="Red Hat Display Medium"/>
              <a:sym typeface="Red Hat Display Medium"/>
            </a:endParaRPr>
          </a:p>
        </p:txBody>
      </p:sp>
      <p:sp>
        <p:nvSpPr>
          <p:cNvPr id="1138" name="Google Shape;1138;p1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
        <p:nvSpPr>
          <p:cNvPr id="1139" name="Google Shape;1139;p104"/>
          <p:cNvSpPr txBox="1"/>
          <p:nvPr>
            <p:ph type="title"/>
          </p:nvPr>
        </p:nvSpPr>
        <p:spPr>
          <a:xfrm>
            <a:off x="1112429" y="1611975"/>
            <a:ext cx="7291200" cy="2885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rgbClr val="EE0000"/>
                </a:solidFill>
                <a:latin typeface="Red Hat Text"/>
                <a:ea typeface="Red Hat Text"/>
                <a:cs typeface="Red Hat Text"/>
                <a:sym typeface="Red Hat Text"/>
              </a:rPr>
              <a:t>Propósito</a:t>
            </a:r>
            <a:endParaRPr b="1" sz="1400">
              <a:solidFill>
                <a:srgbClr val="EE0000"/>
              </a:solidFill>
              <a:latin typeface="Red Hat Text"/>
              <a:ea typeface="Red Hat Text"/>
              <a:cs typeface="Red Hat Text"/>
              <a:sym typeface="Red Hat Text"/>
            </a:endParaRPr>
          </a:p>
          <a:p>
            <a:pPr indent="0" lvl="0" marL="0" rtl="0" algn="l">
              <a:lnSpc>
                <a:spcPct val="115000"/>
              </a:lnSpc>
              <a:spcBef>
                <a:spcPts val="600"/>
              </a:spcBef>
              <a:spcAft>
                <a:spcPts val="0"/>
              </a:spcAft>
              <a:buClr>
                <a:schemeClr val="dk1"/>
              </a:buClr>
              <a:buSzPts val="1100"/>
              <a:buFont typeface="Arial"/>
              <a:buNone/>
            </a:pPr>
            <a:r>
              <a:rPr lang="en" sz="1400">
                <a:solidFill>
                  <a:srgbClr val="FFFFFF"/>
                </a:solidFill>
                <a:latin typeface="Red Hat Text"/>
                <a:ea typeface="Red Hat Text"/>
                <a:cs typeface="Red Hat Text"/>
                <a:sym typeface="Red Hat Text"/>
              </a:rPr>
              <a:t>Presentar el objetivo del proyecto, alcance, entregables, línea de tiempo, forma de trabajo y aquellos elementos para g</a:t>
            </a:r>
            <a:r>
              <a:rPr lang="en" sz="1400">
                <a:solidFill>
                  <a:srgbClr val="FFFFFF"/>
                </a:solidFill>
                <a:latin typeface="Red Hat Text"/>
                <a:ea typeface="Red Hat Text"/>
                <a:cs typeface="Red Hat Text"/>
                <a:sym typeface="Red Hat Text"/>
              </a:rPr>
              <a:t>arantizar que todos los detalles estén comprendidos por el equipo para el éxito del servicio contratado.</a:t>
            </a:r>
            <a:endParaRPr sz="1400">
              <a:solidFill>
                <a:srgbClr val="FFFFFF"/>
              </a:solidFill>
              <a:latin typeface="Red Hat Text"/>
              <a:ea typeface="Red Hat Text"/>
              <a:cs typeface="Red Hat Text"/>
              <a:sym typeface="Red Hat Text"/>
            </a:endParaRPr>
          </a:p>
          <a:p>
            <a:pPr indent="0" lvl="0" marL="0" rtl="0" algn="l">
              <a:lnSpc>
                <a:spcPct val="115000"/>
              </a:lnSpc>
              <a:spcBef>
                <a:spcPts val="600"/>
              </a:spcBef>
              <a:spcAft>
                <a:spcPts val="0"/>
              </a:spcAft>
              <a:buClr>
                <a:schemeClr val="dk1"/>
              </a:buClr>
              <a:buSzPts val="1100"/>
              <a:buFont typeface="Arial"/>
              <a:buNone/>
            </a:pPr>
            <a:r>
              <a:rPr b="1" lang="en" sz="1400">
                <a:solidFill>
                  <a:srgbClr val="EE0000"/>
                </a:solidFill>
                <a:latin typeface="Red Hat Text"/>
                <a:ea typeface="Red Hat Text"/>
                <a:cs typeface="Red Hat Text"/>
                <a:sym typeface="Red Hat Text"/>
              </a:rPr>
              <a:t>AGENDA</a:t>
            </a:r>
            <a:endParaRPr b="1" sz="1400">
              <a:solidFill>
                <a:srgbClr val="EE0000"/>
              </a:solidFill>
              <a:latin typeface="Red Hat Text"/>
              <a:ea typeface="Red Hat Text"/>
              <a:cs typeface="Red Hat Text"/>
              <a:sym typeface="Red Hat Text"/>
            </a:endParaRPr>
          </a:p>
          <a:p>
            <a:pPr indent="-317500" lvl="0" marL="673100" rtl="0" algn="l">
              <a:lnSpc>
                <a:spcPct val="115000"/>
              </a:lnSpc>
              <a:spcBef>
                <a:spcPts val="600"/>
              </a:spcBef>
              <a:spcAft>
                <a:spcPts val="0"/>
              </a:spcAft>
              <a:buClr>
                <a:srgbClr val="FFFFFF"/>
              </a:buClr>
              <a:buSzPts val="1400"/>
              <a:buFont typeface="Red Hat Text"/>
              <a:buChar char="●"/>
            </a:pPr>
            <a:r>
              <a:rPr lang="en" sz="1400">
                <a:solidFill>
                  <a:srgbClr val="FFFFFF"/>
                </a:solidFill>
                <a:latin typeface="Red Hat Text"/>
                <a:ea typeface="Red Hat Text"/>
                <a:cs typeface="Red Hat Text"/>
                <a:sym typeface="Red Hat Text"/>
              </a:rPr>
              <a:t>Equipos de trabajo</a:t>
            </a:r>
            <a:endParaRPr sz="1400">
              <a:solidFill>
                <a:srgbClr val="FFFFFF"/>
              </a:solidFill>
              <a:latin typeface="Red Hat Text"/>
              <a:ea typeface="Red Hat Text"/>
              <a:cs typeface="Red Hat Text"/>
              <a:sym typeface="Red Hat Text"/>
            </a:endParaRPr>
          </a:p>
          <a:p>
            <a:pPr indent="-317500" lvl="0" marL="673100" rtl="0" algn="l">
              <a:lnSpc>
                <a:spcPct val="115000"/>
              </a:lnSpc>
              <a:spcBef>
                <a:spcPts val="0"/>
              </a:spcBef>
              <a:spcAft>
                <a:spcPts val="0"/>
              </a:spcAft>
              <a:buClr>
                <a:srgbClr val="FFFFFF"/>
              </a:buClr>
              <a:buSzPts val="1400"/>
              <a:buFont typeface="Red Hat Text"/>
              <a:buChar char="●"/>
            </a:pPr>
            <a:r>
              <a:rPr lang="en" sz="1400">
                <a:solidFill>
                  <a:srgbClr val="FFFFFF"/>
                </a:solidFill>
                <a:latin typeface="Red Hat Text"/>
                <a:ea typeface="Red Hat Text"/>
                <a:cs typeface="Red Hat Text"/>
                <a:sym typeface="Red Hat Text"/>
              </a:rPr>
              <a:t>Logistica</a:t>
            </a:r>
            <a:endParaRPr sz="1400">
              <a:solidFill>
                <a:srgbClr val="FFFFFF"/>
              </a:solidFill>
              <a:latin typeface="Red Hat Text"/>
              <a:ea typeface="Red Hat Text"/>
              <a:cs typeface="Red Hat Text"/>
              <a:sym typeface="Red Hat Text"/>
            </a:endParaRPr>
          </a:p>
          <a:p>
            <a:pPr indent="-317500" lvl="0" marL="673100" rtl="0" algn="l">
              <a:lnSpc>
                <a:spcPct val="115000"/>
              </a:lnSpc>
              <a:spcBef>
                <a:spcPts val="0"/>
              </a:spcBef>
              <a:spcAft>
                <a:spcPts val="0"/>
              </a:spcAft>
              <a:buClr>
                <a:srgbClr val="FFFFFF"/>
              </a:buClr>
              <a:buSzPts val="1400"/>
              <a:buFont typeface="Red Hat Text"/>
              <a:buChar char="●"/>
            </a:pPr>
            <a:r>
              <a:rPr lang="en" sz="1400">
                <a:solidFill>
                  <a:srgbClr val="FFFFFF"/>
                </a:solidFill>
                <a:latin typeface="Red Hat Text"/>
                <a:ea typeface="Red Hat Text"/>
                <a:cs typeface="Red Hat Text"/>
                <a:sym typeface="Red Hat Text"/>
              </a:rPr>
              <a:t>Alcance y plan de trabajo</a:t>
            </a:r>
            <a:endParaRPr sz="1400">
              <a:solidFill>
                <a:srgbClr val="FFFFFF"/>
              </a:solidFill>
              <a:latin typeface="Red Hat Text"/>
              <a:ea typeface="Red Hat Text"/>
              <a:cs typeface="Red Hat Text"/>
              <a:sym typeface="Red Hat Text"/>
            </a:endParaRPr>
          </a:p>
          <a:p>
            <a:pPr indent="-317500" lvl="0" marL="673100" rtl="0" algn="l">
              <a:lnSpc>
                <a:spcPct val="115000"/>
              </a:lnSpc>
              <a:spcBef>
                <a:spcPts val="0"/>
              </a:spcBef>
              <a:spcAft>
                <a:spcPts val="0"/>
              </a:spcAft>
              <a:buClr>
                <a:srgbClr val="FFFFFF"/>
              </a:buClr>
              <a:buSzPts val="1400"/>
              <a:buFont typeface="Red Hat Text"/>
              <a:buChar char="●"/>
            </a:pPr>
            <a:r>
              <a:rPr lang="en" sz="1400">
                <a:solidFill>
                  <a:srgbClr val="FFFFFF"/>
                </a:solidFill>
                <a:latin typeface="Red Hat Text"/>
                <a:ea typeface="Red Hat Text"/>
                <a:cs typeface="Red Hat Text"/>
                <a:sym typeface="Red Hat Text"/>
              </a:rPr>
              <a:t>Plan de comunicaciones</a:t>
            </a:r>
            <a:endParaRPr sz="1400">
              <a:solidFill>
                <a:srgbClr val="FFFFFF"/>
              </a:solidFill>
              <a:latin typeface="Red Hat Text"/>
              <a:ea typeface="Red Hat Text"/>
              <a:cs typeface="Red Hat Text"/>
              <a:sym typeface="Red Hat Text"/>
            </a:endParaRPr>
          </a:p>
          <a:p>
            <a:pPr indent="-317500" lvl="0" marL="673100" rtl="0" algn="l">
              <a:lnSpc>
                <a:spcPct val="115000"/>
              </a:lnSpc>
              <a:spcBef>
                <a:spcPts val="0"/>
              </a:spcBef>
              <a:spcAft>
                <a:spcPts val="0"/>
              </a:spcAft>
              <a:buClr>
                <a:srgbClr val="FFFFFF"/>
              </a:buClr>
              <a:buSzPts val="1400"/>
              <a:buFont typeface="Red Hat Text"/>
              <a:buChar char="●"/>
            </a:pPr>
            <a:r>
              <a:rPr lang="en" sz="1400">
                <a:solidFill>
                  <a:srgbClr val="FFFFFF"/>
                </a:solidFill>
                <a:latin typeface="Red Hat Text"/>
                <a:ea typeface="Red Hat Text"/>
                <a:cs typeface="Red Hat Text"/>
                <a:sym typeface="Red Hat Text"/>
              </a:rPr>
              <a:t>Seguimiento del proyecto</a:t>
            </a:r>
            <a:endParaRPr sz="1400">
              <a:solidFill>
                <a:srgbClr val="FFFFFF"/>
              </a:solidFill>
              <a:latin typeface="Red Hat Text"/>
              <a:ea typeface="Red Hat Text"/>
              <a:cs typeface="Red Hat Text"/>
              <a:sym typeface="Red Hat Text"/>
            </a:endParaRPr>
          </a:p>
          <a:p>
            <a:pPr indent="-317500" lvl="0" marL="673100" rtl="0" algn="l">
              <a:lnSpc>
                <a:spcPct val="115000"/>
              </a:lnSpc>
              <a:spcBef>
                <a:spcPts val="0"/>
              </a:spcBef>
              <a:spcAft>
                <a:spcPts val="0"/>
              </a:spcAft>
              <a:buClr>
                <a:srgbClr val="FFFFFF"/>
              </a:buClr>
              <a:buSzPts val="1400"/>
              <a:buFont typeface="Red Hat Text"/>
              <a:buChar char="●"/>
            </a:pPr>
            <a:r>
              <a:rPr lang="en" sz="1400">
                <a:solidFill>
                  <a:srgbClr val="FFFFFF"/>
                </a:solidFill>
                <a:latin typeface="Red Hat Text"/>
                <a:ea typeface="Red Hat Text"/>
                <a:cs typeface="Red Hat Text"/>
                <a:sym typeface="Red Hat Text"/>
              </a:rPr>
              <a:t>Facturación y cierre</a:t>
            </a:r>
            <a:endParaRPr sz="1400">
              <a:solidFill>
                <a:srgbClr val="FFFFFF"/>
              </a:solidFill>
              <a:latin typeface="Red Hat Text"/>
              <a:ea typeface="Red Hat Text"/>
              <a:cs typeface="Red Hat Text"/>
              <a:sym typeface="Red Hat Text"/>
            </a:endParaRPr>
          </a:p>
          <a:p>
            <a:pPr indent="0" lvl="0" marL="0" rtl="0" algn="l">
              <a:lnSpc>
                <a:spcPct val="210000"/>
              </a:lnSpc>
              <a:spcBef>
                <a:spcPts val="0"/>
              </a:spcBef>
              <a:spcAft>
                <a:spcPts val="0"/>
              </a:spcAft>
              <a:buSzPts val="2800"/>
              <a:buNone/>
            </a:pPr>
            <a:r>
              <a:t/>
            </a:r>
            <a:endParaRPr sz="1400">
              <a:latin typeface="Red Hat Text"/>
              <a:ea typeface="Red Hat Text"/>
              <a:cs typeface="Red Hat Text"/>
              <a:sym typeface="Red Hat Tex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22"/>
          <p:cNvSpPr txBox="1"/>
          <p:nvPr>
            <p:ph type="title"/>
          </p:nvPr>
        </p:nvSpPr>
        <p:spPr>
          <a:xfrm>
            <a:off x="1314450" y="709500"/>
            <a:ext cx="6501300" cy="327600"/>
          </a:xfrm>
          <a:prstGeom prst="rect">
            <a:avLst/>
          </a:prstGeom>
          <a:noFill/>
          <a:ln>
            <a:noFill/>
          </a:ln>
        </p:spPr>
        <p:txBody>
          <a:bodyPr anchorCtr="0" anchor="t" bIns="0" lIns="0" spcFirstLastPara="1" rIns="0" wrap="square" tIns="0">
            <a:noAutofit/>
          </a:bodyPr>
          <a:lstStyle/>
          <a:p>
            <a:pPr indent="457200" lvl="0" marL="0" rtl="0" algn="ctr">
              <a:lnSpc>
                <a:spcPct val="130000"/>
              </a:lnSpc>
              <a:spcBef>
                <a:spcPts val="0"/>
              </a:spcBef>
              <a:spcAft>
                <a:spcPts val="0"/>
              </a:spcAft>
              <a:buSzPts val="2600"/>
              <a:buNone/>
            </a:pPr>
            <a:r>
              <a:rPr b="1" lang="en">
                <a:latin typeface="Red Hat Display"/>
                <a:ea typeface="Red Hat Display"/>
                <a:cs typeface="Red Hat Display"/>
                <a:sym typeface="Red Hat Display"/>
              </a:rPr>
              <a:t>Facturación</a:t>
            </a:r>
            <a:endParaRPr b="1">
              <a:latin typeface="Red Hat Display"/>
              <a:ea typeface="Red Hat Display"/>
              <a:cs typeface="Red Hat Display"/>
              <a:sym typeface="Red Hat Display"/>
            </a:endParaRPr>
          </a:p>
        </p:txBody>
      </p:sp>
      <p:sp>
        <p:nvSpPr>
          <p:cNvPr id="1332" name="Google Shape;1332;p12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Display Medium"/>
                <a:ea typeface="Red Hat Display Medium"/>
                <a:cs typeface="Red Hat Display Medium"/>
                <a:sym typeface="Red Hat Display Medium"/>
              </a:rPr>
              <a:t>Facturación y cierre</a:t>
            </a:r>
            <a:endParaRPr>
              <a:latin typeface="Red Hat Display Medium"/>
              <a:ea typeface="Red Hat Display Medium"/>
              <a:cs typeface="Red Hat Display Medium"/>
              <a:sym typeface="Red Hat Display Medium"/>
            </a:endParaRPr>
          </a:p>
        </p:txBody>
      </p:sp>
      <p:sp>
        <p:nvSpPr>
          <p:cNvPr id="1333" name="Google Shape;1333;p1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334" name="Google Shape;1334;p122"/>
          <p:cNvSpPr txBox="1"/>
          <p:nvPr>
            <p:ph type="title"/>
          </p:nvPr>
        </p:nvSpPr>
        <p:spPr>
          <a:xfrm>
            <a:off x="1426625" y="3944600"/>
            <a:ext cx="2162400" cy="3276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sz="1200">
                <a:latin typeface="Red Hat Text"/>
                <a:ea typeface="Red Hat Text"/>
                <a:cs typeface="Red Hat Text"/>
                <a:sym typeface="Red Hat Text"/>
              </a:rPr>
              <a:t>Informe de seguimiento</a:t>
            </a:r>
            <a:endParaRPr sz="1200">
              <a:latin typeface="Red Hat Text"/>
              <a:ea typeface="Red Hat Text"/>
              <a:cs typeface="Red Hat Text"/>
              <a:sym typeface="Red Hat Text"/>
            </a:endParaRPr>
          </a:p>
        </p:txBody>
      </p:sp>
      <p:pic>
        <p:nvPicPr>
          <p:cNvPr id="1335" name="Google Shape;1335;p122"/>
          <p:cNvPicPr preferRelativeResize="0"/>
          <p:nvPr/>
        </p:nvPicPr>
        <p:blipFill rotWithShape="1">
          <a:blip r:embed="rId3">
            <a:alphaModFix/>
          </a:blip>
          <a:srcRect b="0" l="0" r="0" t="0"/>
          <a:stretch/>
        </p:blipFill>
        <p:spPr>
          <a:xfrm>
            <a:off x="1217950" y="1266388"/>
            <a:ext cx="6880438" cy="2610724"/>
          </a:xfrm>
          <a:prstGeom prst="rect">
            <a:avLst/>
          </a:prstGeom>
          <a:noFill/>
          <a:ln>
            <a:noFill/>
          </a:ln>
        </p:spPr>
      </p:pic>
      <p:sp>
        <p:nvSpPr>
          <p:cNvPr id="1336" name="Google Shape;1336;p122"/>
          <p:cNvSpPr txBox="1"/>
          <p:nvPr>
            <p:ph type="title"/>
          </p:nvPr>
        </p:nvSpPr>
        <p:spPr>
          <a:xfrm>
            <a:off x="3782775" y="3944600"/>
            <a:ext cx="1750800" cy="3276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sz="1200">
                <a:latin typeface="Red Hat Text"/>
                <a:ea typeface="Red Hat Text"/>
                <a:cs typeface="Red Hat Text"/>
                <a:sym typeface="Red Hat Text"/>
              </a:rPr>
              <a:t>Aprobación de entregables y firma de acta de aceptación</a:t>
            </a:r>
            <a:endParaRPr sz="1200">
              <a:latin typeface="Red Hat Text"/>
              <a:ea typeface="Red Hat Text"/>
              <a:cs typeface="Red Hat Text"/>
              <a:sym typeface="Red Hat Text"/>
            </a:endParaRPr>
          </a:p>
        </p:txBody>
      </p:sp>
      <p:sp>
        <p:nvSpPr>
          <p:cNvPr id="1337" name="Google Shape;1337;p122"/>
          <p:cNvSpPr txBox="1"/>
          <p:nvPr>
            <p:ph type="title"/>
          </p:nvPr>
        </p:nvSpPr>
        <p:spPr>
          <a:xfrm>
            <a:off x="6064950" y="3944600"/>
            <a:ext cx="1750800" cy="3276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sz="1200">
                <a:latin typeface="Red Hat Text"/>
                <a:ea typeface="Red Hat Text"/>
                <a:cs typeface="Red Hat Text"/>
                <a:sym typeface="Red Hat Text"/>
              </a:rPr>
              <a:t>Presentación factura</a:t>
            </a:r>
            <a:endParaRPr sz="1200">
              <a:latin typeface="Red Hat Text"/>
              <a:ea typeface="Red Hat Text"/>
              <a:cs typeface="Red Hat Text"/>
              <a:sym typeface="Red Hat Tex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23"/>
          <p:cNvSpPr txBox="1"/>
          <p:nvPr>
            <p:ph type="title"/>
          </p:nvPr>
        </p:nvSpPr>
        <p:spPr>
          <a:xfrm>
            <a:off x="762575" y="709500"/>
            <a:ext cx="7548900" cy="327600"/>
          </a:xfrm>
          <a:prstGeom prst="rect">
            <a:avLst/>
          </a:prstGeom>
          <a:noFill/>
          <a:ln>
            <a:noFill/>
          </a:ln>
        </p:spPr>
        <p:txBody>
          <a:bodyPr anchorCtr="0" anchor="t" bIns="0" lIns="0" spcFirstLastPara="1" rIns="0" wrap="square" tIns="0">
            <a:noAutofit/>
          </a:bodyPr>
          <a:lstStyle/>
          <a:p>
            <a:pPr indent="457200" lvl="0" marL="0" rtl="0" algn="ctr">
              <a:lnSpc>
                <a:spcPct val="130000"/>
              </a:lnSpc>
              <a:spcBef>
                <a:spcPts val="0"/>
              </a:spcBef>
              <a:spcAft>
                <a:spcPts val="0"/>
              </a:spcAft>
              <a:buSzPts val="2600"/>
              <a:buNone/>
            </a:pPr>
            <a:r>
              <a:rPr b="1" lang="en">
                <a:latin typeface="Red Hat Display"/>
                <a:ea typeface="Red Hat Display"/>
                <a:cs typeface="Red Hat Display"/>
                <a:sym typeface="Red Hat Display"/>
              </a:rPr>
              <a:t>Entregables</a:t>
            </a:r>
            <a:endParaRPr b="1">
              <a:latin typeface="Red Hat Display"/>
              <a:ea typeface="Red Hat Display"/>
              <a:cs typeface="Red Hat Display"/>
              <a:sym typeface="Red Hat Display"/>
            </a:endParaRPr>
          </a:p>
        </p:txBody>
      </p:sp>
      <p:sp>
        <p:nvSpPr>
          <p:cNvPr id="1343" name="Google Shape;1343;p12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Display Medium"/>
                <a:ea typeface="Red Hat Display Medium"/>
                <a:cs typeface="Red Hat Display Medium"/>
                <a:sym typeface="Red Hat Display Medium"/>
              </a:rPr>
              <a:t>Facturación y cierre</a:t>
            </a:r>
            <a:endParaRPr>
              <a:latin typeface="Red Hat Display Medium"/>
              <a:ea typeface="Red Hat Display Medium"/>
              <a:cs typeface="Red Hat Display Medium"/>
              <a:sym typeface="Red Hat Display Medium"/>
            </a:endParaRPr>
          </a:p>
        </p:txBody>
      </p:sp>
      <p:sp>
        <p:nvSpPr>
          <p:cNvPr id="1344" name="Google Shape;1344;p1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pic>
        <p:nvPicPr>
          <p:cNvPr id="1345" name="Google Shape;1345;p123"/>
          <p:cNvPicPr preferRelativeResize="0"/>
          <p:nvPr/>
        </p:nvPicPr>
        <p:blipFill>
          <a:blip r:embed="rId3">
            <a:alphaModFix/>
          </a:blip>
          <a:stretch>
            <a:fillRect/>
          </a:stretch>
        </p:blipFill>
        <p:spPr>
          <a:xfrm>
            <a:off x="762581" y="1189500"/>
            <a:ext cx="7549001" cy="3801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24"/>
          <p:cNvSpPr txBox="1"/>
          <p:nvPr>
            <p:ph type="title"/>
          </p:nvPr>
        </p:nvSpPr>
        <p:spPr>
          <a:xfrm>
            <a:off x="1314450" y="709500"/>
            <a:ext cx="6501300" cy="327600"/>
          </a:xfrm>
          <a:prstGeom prst="rect">
            <a:avLst/>
          </a:prstGeom>
          <a:noFill/>
          <a:ln>
            <a:noFill/>
          </a:ln>
        </p:spPr>
        <p:txBody>
          <a:bodyPr anchorCtr="0" anchor="t" bIns="0" lIns="0" spcFirstLastPara="1" rIns="0" wrap="square" tIns="0">
            <a:noAutofit/>
          </a:bodyPr>
          <a:lstStyle/>
          <a:p>
            <a:pPr indent="457200" lvl="0" marL="0" rtl="0" algn="ctr">
              <a:lnSpc>
                <a:spcPct val="130000"/>
              </a:lnSpc>
              <a:spcBef>
                <a:spcPts val="0"/>
              </a:spcBef>
              <a:spcAft>
                <a:spcPts val="0"/>
              </a:spcAft>
              <a:buSzPts val="2600"/>
              <a:buNone/>
            </a:pPr>
            <a:r>
              <a:rPr b="1" lang="en">
                <a:latin typeface="Overpass"/>
                <a:ea typeface="Overpass"/>
                <a:cs typeface="Overpass"/>
                <a:sym typeface="Overpass"/>
              </a:rPr>
              <a:t>ENCUESTA DE SATISFACCIÓN</a:t>
            </a:r>
            <a:endParaRPr b="1">
              <a:latin typeface="Overpass"/>
              <a:ea typeface="Overpass"/>
              <a:cs typeface="Overpass"/>
              <a:sym typeface="Overpass"/>
            </a:endParaRPr>
          </a:p>
        </p:txBody>
      </p:sp>
      <p:sp>
        <p:nvSpPr>
          <p:cNvPr id="1351" name="Google Shape;1351;p12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t>FACTURACIÓN Y CIERRE</a:t>
            </a:r>
            <a:endParaRPr/>
          </a:p>
        </p:txBody>
      </p:sp>
      <p:sp>
        <p:nvSpPr>
          <p:cNvPr id="1352" name="Google Shape;1352;p1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353" name="Google Shape;1353;p124"/>
          <p:cNvSpPr txBox="1"/>
          <p:nvPr>
            <p:ph type="title"/>
          </p:nvPr>
        </p:nvSpPr>
        <p:spPr>
          <a:xfrm>
            <a:off x="1847875" y="1334450"/>
            <a:ext cx="6716700" cy="3292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i="1" lang="en" sz="1400">
                <a:solidFill>
                  <a:schemeClr val="dk1"/>
                </a:solidFill>
                <a:highlight>
                  <a:srgbClr val="FFFFFF"/>
                </a:highlight>
                <a:latin typeface="Arial"/>
                <a:ea typeface="Arial"/>
                <a:cs typeface="Arial"/>
                <a:sym typeface="Arial"/>
              </a:rPr>
              <a:t>Red Hat está comprometida con la experiencia del cliente de calidad y la mejora continua en nuestros servicios.</a:t>
            </a:r>
            <a:endParaRPr i="1" sz="1400">
              <a:solidFill>
                <a:schemeClr val="dk1"/>
              </a:solidFill>
              <a:highlight>
                <a:srgbClr val="FFFFFF"/>
              </a:highlight>
              <a:latin typeface="Arial"/>
              <a:ea typeface="Arial"/>
              <a:cs typeface="Arial"/>
              <a:sym typeface="Arial"/>
            </a:endParaRPr>
          </a:p>
          <a:p>
            <a:pPr indent="0" lvl="0" marL="0" rtl="0" algn="ctr">
              <a:lnSpc>
                <a:spcPct val="130000"/>
              </a:lnSpc>
              <a:spcBef>
                <a:spcPts val="0"/>
              </a:spcBef>
              <a:spcAft>
                <a:spcPts val="0"/>
              </a:spcAft>
              <a:buClr>
                <a:schemeClr val="dk1"/>
              </a:buClr>
              <a:buSzPts val="1100"/>
              <a:buFont typeface="Arial"/>
              <a:buNone/>
            </a:pPr>
            <a:r>
              <a:t/>
            </a:r>
            <a:endParaRPr i="1" sz="1400">
              <a:solidFill>
                <a:schemeClr val="dk1"/>
              </a:solidFill>
              <a:highlight>
                <a:srgbClr val="FFFFFF"/>
              </a:highlight>
              <a:latin typeface="Arial"/>
              <a:ea typeface="Arial"/>
              <a:cs typeface="Arial"/>
              <a:sym typeface="Arial"/>
            </a:endParaRPr>
          </a:p>
          <a:p>
            <a:pPr indent="0" lvl="0" marL="0" rtl="0" algn="just">
              <a:lnSpc>
                <a:spcPct val="130000"/>
              </a:lnSpc>
              <a:spcBef>
                <a:spcPts val="0"/>
              </a:spcBef>
              <a:spcAft>
                <a:spcPts val="0"/>
              </a:spcAft>
              <a:buClr>
                <a:schemeClr val="dk1"/>
              </a:buClr>
              <a:buSzPts val="1100"/>
              <a:buFont typeface="Arial"/>
              <a:buNone/>
            </a:pPr>
            <a:r>
              <a:rPr lang="en" sz="1400">
                <a:solidFill>
                  <a:schemeClr val="dk1"/>
                </a:solidFill>
                <a:highlight>
                  <a:srgbClr val="FFFFFF"/>
                </a:highlight>
                <a:latin typeface="Arial"/>
                <a:ea typeface="Arial"/>
                <a:cs typeface="Arial"/>
                <a:sym typeface="Arial"/>
              </a:rPr>
              <a:t>Sus comentarios son el factor más importante para determinar si cumplimos con sus expectativas y lo que podemos hacer para mejorar.</a:t>
            </a:r>
            <a:endParaRPr sz="1400">
              <a:solidFill>
                <a:schemeClr val="dk1"/>
              </a:solidFill>
              <a:highlight>
                <a:srgbClr val="FFFFFF"/>
              </a:highlight>
              <a:latin typeface="Arial"/>
              <a:ea typeface="Arial"/>
              <a:cs typeface="Arial"/>
              <a:sym typeface="Arial"/>
            </a:endParaRPr>
          </a:p>
          <a:p>
            <a:pPr indent="0" lvl="0" marL="0" rtl="0" algn="l">
              <a:lnSpc>
                <a:spcPct val="130000"/>
              </a:lnSpc>
              <a:spcBef>
                <a:spcPts val="800"/>
              </a:spcBef>
              <a:spcAft>
                <a:spcPts val="0"/>
              </a:spcAft>
              <a:buClr>
                <a:schemeClr val="dk1"/>
              </a:buClr>
              <a:buSzPts val="1100"/>
              <a:buFont typeface="Arial"/>
              <a:buNone/>
            </a:pPr>
            <a:r>
              <a:rPr lang="en" sz="1400">
                <a:solidFill>
                  <a:schemeClr val="dk1"/>
                </a:solidFill>
                <a:highlight>
                  <a:srgbClr val="FFFFFF"/>
                </a:highlight>
                <a:latin typeface="Arial"/>
                <a:ea typeface="Arial"/>
                <a:cs typeface="Arial"/>
                <a:sym typeface="Arial"/>
              </a:rPr>
              <a:t> Al concluir nuestro compromiso, </a:t>
            </a:r>
            <a:r>
              <a:rPr lang="en" sz="1400">
                <a:solidFill>
                  <a:srgbClr val="ED7034"/>
                </a:solidFill>
                <a:highlight>
                  <a:srgbClr val="FFFFFF"/>
                </a:highlight>
                <a:latin typeface="Arial"/>
                <a:ea typeface="Arial"/>
                <a:cs typeface="Arial"/>
                <a:sym typeface="Arial"/>
              </a:rPr>
              <a:t>recibirá una encuesta de satisfacción del cliente</a:t>
            </a:r>
            <a:r>
              <a:rPr lang="en" sz="1400">
                <a:solidFill>
                  <a:schemeClr val="dk1"/>
                </a:solidFill>
                <a:highlight>
                  <a:srgbClr val="FFFFFF"/>
                </a:highlight>
                <a:latin typeface="Arial"/>
                <a:ea typeface="Arial"/>
                <a:cs typeface="Arial"/>
                <a:sym typeface="Arial"/>
              </a:rPr>
              <a:t>. Tómese unos minutos para brindarnos una instantánea honesta de su experiencia. Mientras tanto, si hay áreas de preocupación, problemas o problemas en el proyecto, no dude en comunicarse con </a:t>
            </a:r>
            <a:r>
              <a:rPr b="1" lang="en" sz="1400">
                <a:solidFill>
                  <a:schemeClr val="dk1"/>
                </a:solidFill>
                <a:highlight>
                  <a:srgbClr val="FFFFFF"/>
                </a:highlight>
                <a:latin typeface="Arial"/>
                <a:ea typeface="Arial"/>
                <a:cs typeface="Arial"/>
                <a:sym typeface="Arial"/>
              </a:rPr>
              <a:t>Fernando López: flopezma@redhat.com</a:t>
            </a:r>
            <a:endParaRPr b="1" sz="1400">
              <a:solidFill>
                <a:schemeClr val="dk1"/>
              </a:solidFill>
              <a:highlight>
                <a:srgbClr val="FFFFFF"/>
              </a:highlight>
              <a:latin typeface="Arial"/>
              <a:ea typeface="Arial"/>
              <a:cs typeface="Arial"/>
              <a:sym typeface="Arial"/>
            </a:endParaRPr>
          </a:p>
          <a:p>
            <a:pPr indent="0" lvl="0" marL="0" rtl="0" algn="ctr">
              <a:lnSpc>
                <a:spcPct val="130000"/>
              </a:lnSpc>
              <a:spcBef>
                <a:spcPts val="800"/>
              </a:spcBef>
              <a:spcAft>
                <a:spcPts val="0"/>
              </a:spcAft>
              <a:buSzPts val="2600"/>
              <a:buNone/>
            </a:pPr>
            <a:r>
              <a:t/>
            </a:r>
            <a:endParaRPr sz="1400"/>
          </a:p>
        </p:txBody>
      </p:sp>
      <p:grpSp>
        <p:nvGrpSpPr>
          <p:cNvPr id="1354" name="Google Shape;1354;p124"/>
          <p:cNvGrpSpPr/>
          <p:nvPr/>
        </p:nvGrpSpPr>
        <p:grpSpPr>
          <a:xfrm>
            <a:off x="294295" y="1638043"/>
            <a:ext cx="1302076" cy="1867424"/>
            <a:chOff x="9971470" y="2799600"/>
            <a:chExt cx="1736102" cy="2489898"/>
          </a:xfrm>
        </p:grpSpPr>
        <p:pic>
          <p:nvPicPr>
            <p:cNvPr descr="Icon_RH_People_Adult-Plain_RGB_COLORED_RED.png" id="1355" name="Google Shape;1355;p124"/>
            <p:cNvPicPr preferRelativeResize="0"/>
            <p:nvPr/>
          </p:nvPicPr>
          <p:blipFill rotWithShape="1">
            <a:blip r:embed="rId3">
              <a:alphaModFix/>
            </a:blip>
            <a:srcRect b="0" l="0" r="0" t="0"/>
            <a:stretch/>
          </p:blipFill>
          <p:spPr>
            <a:xfrm>
              <a:off x="10185898" y="2799600"/>
              <a:ext cx="1521674" cy="2377600"/>
            </a:xfrm>
            <a:prstGeom prst="rect">
              <a:avLst/>
            </a:prstGeom>
            <a:noFill/>
            <a:ln>
              <a:noFill/>
            </a:ln>
          </p:spPr>
        </p:pic>
        <p:pic>
          <p:nvPicPr>
            <p:cNvPr id="1356" name="Google Shape;1356;p124"/>
            <p:cNvPicPr preferRelativeResize="0"/>
            <p:nvPr/>
          </p:nvPicPr>
          <p:blipFill rotWithShape="1">
            <a:blip r:embed="rId4">
              <a:alphaModFix/>
            </a:blip>
            <a:srcRect b="0" l="0" r="0" t="0"/>
            <a:stretch/>
          </p:blipFill>
          <p:spPr>
            <a:xfrm rot="-900000">
              <a:off x="10102018" y="4087285"/>
              <a:ext cx="813700" cy="111592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25"/>
          <p:cNvSpPr txBox="1"/>
          <p:nvPr>
            <p:ph type="title"/>
          </p:nvPr>
        </p:nvSpPr>
        <p:spPr>
          <a:xfrm>
            <a:off x="1557019" y="1412438"/>
            <a:ext cx="5994000" cy="23034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SzPts val="2800"/>
              <a:buNone/>
            </a:pPr>
            <a:r>
              <a:rPr lang="en">
                <a:latin typeface="Red Hat Display"/>
                <a:ea typeface="Red Hat Display"/>
                <a:cs typeface="Red Hat Display"/>
                <a:sym typeface="Red Hat Display"/>
              </a:rPr>
              <a:t>Próximos pasos</a:t>
            </a:r>
            <a:endParaRPr>
              <a:latin typeface="Red Hat Display"/>
              <a:ea typeface="Red Hat Display"/>
              <a:cs typeface="Red Hat Display"/>
              <a:sym typeface="Red Hat Display"/>
            </a:endParaRPr>
          </a:p>
        </p:txBody>
      </p:sp>
      <p:sp>
        <p:nvSpPr>
          <p:cNvPr id="1362" name="Google Shape;1362;p1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26"/>
          <p:cNvSpPr txBox="1"/>
          <p:nvPr>
            <p:ph type="title"/>
          </p:nvPr>
        </p:nvSpPr>
        <p:spPr>
          <a:xfrm>
            <a:off x="1557019" y="1412438"/>
            <a:ext cx="5994000" cy="23034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SzPts val="2800"/>
              <a:buNone/>
            </a:pPr>
            <a:r>
              <a:rPr lang="en">
                <a:latin typeface="Red Hat Display"/>
                <a:ea typeface="Red Hat Display"/>
                <a:cs typeface="Red Hat Display"/>
                <a:sym typeface="Red Hat Display"/>
              </a:rPr>
              <a:t>¿Preguntas?</a:t>
            </a:r>
            <a:endParaRPr>
              <a:latin typeface="Red Hat Display"/>
              <a:ea typeface="Red Hat Display"/>
              <a:cs typeface="Red Hat Display"/>
              <a:sym typeface="Red Hat Display"/>
            </a:endParaRPr>
          </a:p>
        </p:txBody>
      </p:sp>
      <p:sp>
        <p:nvSpPr>
          <p:cNvPr id="1368" name="Google Shape;1368;p1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374" name="Google Shape;1374;p127"/>
          <p:cNvSpPr txBox="1"/>
          <p:nvPr>
            <p:ph idx="2" type="subTitle"/>
          </p:nvPr>
        </p:nvSpPr>
        <p:spPr>
          <a:xfrm>
            <a:off x="4245394" y="2064300"/>
            <a:ext cx="3334800" cy="1143600"/>
          </a:xfrm>
          <a:prstGeom prst="rect">
            <a:avLst/>
          </a:prstGeom>
          <a:noFill/>
          <a:ln>
            <a:noFill/>
          </a:ln>
        </p:spPr>
        <p:txBody>
          <a:bodyPr anchorCtr="0" anchor="t" bIns="0" lIns="0" spcFirstLastPara="1" rIns="0" wrap="square" tIns="0">
            <a:noAutofit/>
          </a:bodyPr>
          <a:lstStyle/>
          <a:p>
            <a:pPr indent="0" lvl="0" marL="0" rtl="0" algn="l">
              <a:lnSpc>
                <a:spcPct val="180000"/>
              </a:lnSpc>
              <a:spcBef>
                <a:spcPts val="0"/>
              </a:spcBef>
              <a:spcAft>
                <a:spcPts val="0"/>
              </a:spcAft>
              <a:buSzPts val="1100"/>
              <a:buNone/>
            </a:pPr>
            <a:r>
              <a:rPr lang="en"/>
              <a:t>Red Hat is the world’s leading provider of enterprise open source software solutions. Award-winning support, training, and consulting services make Red Hat a trusted adviser to the Fortune 500. </a:t>
            </a:r>
            <a:endParaRPr/>
          </a:p>
        </p:txBody>
      </p:sp>
      <p:sp>
        <p:nvSpPr>
          <p:cNvPr id="1375" name="Google Shape;1375;p127"/>
          <p:cNvSpPr txBox="1"/>
          <p:nvPr>
            <p:ph type="title"/>
          </p:nvPr>
        </p:nvSpPr>
        <p:spPr>
          <a:xfrm>
            <a:off x="4245394" y="426470"/>
            <a:ext cx="4302300" cy="14469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600"/>
              <a:buNone/>
            </a:pPr>
            <a:r>
              <a:rPr lang="en"/>
              <a:t>Thank you</a:t>
            </a:r>
            <a:endParaRPr/>
          </a:p>
        </p:txBody>
      </p:sp>
      <p:sp>
        <p:nvSpPr>
          <p:cNvPr id="1376" name="Google Shape;1376;p127"/>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p>
            <a:pPr indent="0" lvl="0" marL="0" rtl="0" algn="l">
              <a:lnSpc>
                <a:spcPct val="100000"/>
              </a:lnSpc>
              <a:spcBef>
                <a:spcPts val="0"/>
              </a:spcBef>
              <a:spcAft>
                <a:spcPts val="0"/>
              </a:spcAft>
              <a:buSzPts val="700"/>
              <a:buNone/>
            </a:pPr>
            <a:r>
              <a:rPr lang="en"/>
              <a:t>OPTIONAL SECTION MARKER OR TITLE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05"/>
          <p:cNvSpPr txBox="1"/>
          <p:nvPr>
            <p:ph type="title"/>
          </p:nvPr>
        </p:nvSpPr>
        <p:spPr>
          <a:xfrm>
            <a:off x="1557019" y="1412438"/>
            <a:ext cx="5994000" cy="23034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SzPts val="2800"/>
              <a:buNone/>
            </a:pPr>
            <a:r>
              <a:rPr lang="en">
                <a:latin typeface="Red Hat Display"/>
                <a:ea typeface="Red Hat Display"/>
                <a:cs typeface="Red Hat Display"/>
                <a:sym typeface="Red Hat Display"/>
              </a:rPr>
              <a:t>Equipo de proyecto</a:t>
            </a:r>
            <a:endParaRPr>
              <a:latin typeface="Red Hat Display"/>
              <a:ea typeface="Red Hat Display"/>
              <a:cs typeface="Red Hat Display"/>
              <a:sym typeface="Red Hat Display"/>
            </a:endParaRPr>
          </a:p>
        </p:txBody>
      </p:sp>
      <p:sp>
        <p:nvSpPr>
          <p:cNvPr id="1145" name="Google Shape;1145;p1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0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51" name="Google Shape;1151;p106"/>
          <p:cNvSpPr txBox="1"/>
          <p:nvPr>
            <p:ph type="title"/>
          </p:nvPr>
        </p:nvSpPr>
        <p:spPr>
          <a:xfrm>
            <a:off x="1314450" y="46685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Display"/>
                <a:ea typeface="Red Hat Display"/>
                <a:cs typeface="Red Hat Display"/>
                <a:sym typeface="Red Hat Display"/>
              </a:rPr>
              <a:t>Bancoppel</a:t>
            </a:r>
            <a:r>
              <a:rPr lang="en">
                <a:solidFill>
                  <a:schemeClr val="dk1"/>
                </a:solidFill>
                <a:latin typeface="Red Hat Display"/>
                <a:ea typeface="Red Hat Display"/>
                <a:cs typeface="Red Hat Display"/>
                <a:sym typeface="Red Hat Display"/>
              </a:rPr>
              <a:t>, equipo de proyecto</a:t>
            </a:r>
            <a:endParaRPr>
              <a:latin typeface="Red Hat Display"/>
              <a:ea typeface="Red Hat Display"/>
              <a:cs typeface="Red Hat Display"/>
              <a:sym typeface="Red Hat Display"/>
            </a:endParaRPr>
          </a:p>
        </p:txBody>
      </p:sp>
      <p:graphicFrame>
        <p:nvGraphicFramePr>
          <p:cNvPr id="1152" name="Google Shape;1152;p106"/>
          <p:cNvGraphicFramePr/>
          <p:nvPr/>
        </p:nvGraphicFramePr>
        <p:xfrm>
          <a:off x="663788" y="1145918"/>
          <a:ext cx="3000000" cy="3000000"/>
        </p:xfrm>
        <a:graphic>
          <a:graphicData uri="http://schemas.openxmlformats.org/drawingml/2006/table">
            <a:tbl>
              <a:tblPr>
                <a:noFill/>
                <a:tableStyleId>{1EBC57E2-AD30-40C2-B7D5-A2ADF2215D09}</a:tableStyleId>
              </a:tblPr>
              <a:tblGrid>
                <a:gridCol w="2394425"/>
                <a:gridCol w="1330775"/>
                <a:gridCol w="2216975"/>
                <a:gridCol w="1922525"/>
              </a:tblGrid>
              <a:tr h="271100">
                <a:tc>
                  <a:txBody>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Nombre</a:t>
                      </a:r>
                      <a:endParaRPr sz="1200">
                        <a:latin typeface="Red Hat Display"/>
                        <a:ea typeface="Red Hat Display"/>
                        <a:cs typeface="Red Hat Display"/>
                        <a:sym typeface="Red Hat Display"/>
                      </a:endParaRPr>
                    </a:p>
                  </a:txBody>
                  <a:tcPr marT="68575" marB="68575" marR="68575" marL="685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Red Hat Display"/>
                          <a:ea typeface="Red Hat Display"/>
                          <a:cs typeface="Red Hat Display"/>
                          <a:sym typeface="Red Hat Display"/>
                        </a:rPr>
                        <a:t>Rol</a:t>
                      </a:r>
                      <a:endParaRPr b="1" sz="1200">
                        <a:latin typeface="Red Hat Display"/>
                        <a:ea typeface="Red Hat Display"/>
                        <a:cs typeface="Red Hat Display"/>
                        <a:sym typeface="Red Hat Display"/>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Email</a:t>
                      </a:r>
                      <a:endParaRPr sz="1200">
                        <a:solidFill>
                          <a:schemeClr val="dk1"/>
                        </a:solidFill>
                        <a:latin typeface="Red Hat Display"/>
                        <a:ea typeface="Red Hat Display"/>
                        <a:cs typeface="Red Hat Display"/>
                        <a:sym typeface="Red Hat Display"/>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Teléfono</a:t>
                      </a:r>
                      <a:endParaRPr b="1" sz="1200">
                        <a:solidFill>
                          <a:schemeClr val="dk1"/>
                        </a:solidFill>
                        <a:latin typeface="Red Hat Display"/>
                        <a:ea typeface="Red Hat Display"/>
                        <a:cs typeface="Red Hat Display"/>
                        <a:sym typeface="Red Hat Display"/>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r>
              <a:tr h="271100">
                <a:tc>
                  <a:txBody>
                    <a:bodyPr/>
                    <a:lstStyle/>
                    <a:p>
                      <a:pPr indent="0" lvl="0" marL="0" rtl="0" algn="l">
                        <a:spcBef>
                          <a:spcPts val="0"/>
                        </a:spcBef>
                        <a:spcAft>
                          <a:spcPts val="0"/>
                        </a:spcAft>
                        <a:buNone/>
                      </a:pPr>
                      <a:r>
                        <a:rPr lang="en" sz="1100">
                          <a:latin typeface="Red Hat Text"/>
                          <a:ea typeface="Red Hat Text"/>
                          <a:cs typeface="Red Hat Text"/>
                          <a:sym typeface="Red Hat Text"/>
                        </a:rPr>
                        <a:t>Dora Arias Gutiérrez</a:t>
                      </a:r>
                      <a:endParaRPr sz="1100">
                        <a:latin typeface="Red Hat Text"/>
                        <a:ea typeface="Red Hat Text"/>
                        <a:cs typeface="Red Hat Text"/>
                        <a:sym typeface="Red Hat Text"/>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Sponsor</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darias@bancoppel.com</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rPr lang="en" sz="1100">
                          <a:latin typeface="Red Hat Text"/>
                          <a:ea typeface="Red Hat Text"/>
                          <a:cs typeface="Red Hat Text"/>
                          <a:sym typeface="Red Hat Text"/>
                        </a:rPr>
                        <a:t>Ignacio Palencia Hidalgo</a:t>
                      </a:r>
                      <a:endParaRPr sz="1100">
                        <a:latin typeface="Red Hat Text"/>
                        <a:ea typeface="Red Hat Text"/>
                        <a:cs typeface="Red Hat Text"/>
                        <a:sym typeface="Red Hat Text"/>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Project Manager</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e_ijpalencia@bancoppel.com</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0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58" name="Google Shape;1158;p107"/>
          <p:cNvSpPr txBox="1"/>
          <p:nvPr>
            <p:ph type="title"/>
          </p:nvPr>
        </p:nvSpPr>
        <p:spPr>
          <a:xfrm>
            <a:off x="1314450" y="46685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Display"/>
                <a:ea typeface="Red Hat Display"/>
                <a:cs typeface="Red Hat Display"/>
                <a:sym typeface="Red Hat Display"/>
              </a:rPr>
              <a:t>Red Hat, equipo de proyecto</a:t>
            </a:r>
            <a:endParaRPr>
              <a:latin typeface="Red Hat Display"/>
              <a:ea typeface="Red Hat Display"/>
              <a:cs typeface="Red Hat Display"/>
              <a:sym typeface="Red Hat Display"/>
            </a:endParaRPr>
          </a:p>
        </p:txBody>
      </p:sp>
      <p:graphicFrame>
        <p:nvGraphicFramePr>
          <p:cNvPr id="1159" name="Google Shape;1159;p107"/>
          <p:cNvGraphicFramePr/>
          <p:nvPr/>
        </p:nvGraphicFramePr>
        <p:xfrm>
          <a:off x="663788" y="1145918"/>
          <a:ext cx="3000000" cy="3000000"/>
        </p:xfrm>
        <a:graphic>
          <a:graphicData uri="http://schemas.openxmlformats.org/drawingml/2006/table">
            <a:tbl>
              <a:tblPr>
                <a:noFill/>
                <a:tableStyleId>{1EBC57E2-AD30-40C2-B7D5-A2ADF2215D09}</a:tableStyleId>
              </a:tblPr>
              <a:tblGrid>
                <a:gridCol w="2394425"/>
                <a:gridCol w="1330775"/>
                <a:gridCol w="1728550"/>
                <a:gridCol w="2410950"/>
              </a:tblGrid>
              <a:tr h="195125">
                <a:tc>
                  <a:txBody>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Nombre</a:t>
                      </a:r>
                      <a:endParaRPr sz="1200">
                        <a:latin typeface="Red Hat Display"/>
                        <a:ea typeface="Red Hat Display"/>
                        <a:cs typeface="Red Hat Display"/>
                        <a:sym typeface="Red Hat Display"/>
                      </a:endParaRPr>
                    </a:p>
                  </a:txBody>
                  <a:tcPr marT="68575" marB="68575" marR="68575" marL="685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Red Hat Display"/>
                          <a:ea typeface="Red Hat Display"/>
                          <a:cs typeface="Red Hat Display"/>
                          <a:sym typeface="Red Hat Display"/>
                        </a:rPr>
                        <a:t>Rol</a:t>
                      </a:r>
                      <a:endParaRPr b="1" sz="1200">
                        <a:latin typeface="Red Hat Display"/>
                        <a:ea typeface="Red Hat Display"/>
                        <a:cs typeface="Red Hat Display"/>
                        <a:sym typeface="Red Hat Display"/>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Email</a:t>
                      </a:r>
                      <a:endParaRPr sz="1200">
                        <a:solidFill>
                          <a:schemeClr val="dk1"/>
                        </a:solidFill>
                        <a:latin typeface="Red Hat Display"/>
                        <a:ea typeface="Red Hat Display"/>
                        <a:cs typeface="Red Hat Display"/>
                        <a:sym typeface="Red Hat Display"/>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Teléfono</a:t>
                      </a:r>
                      <a:endParaRPr b="1" sz="1200">
                        <a:solidFill>
                          <a:schemeClr val="dk1"/>
                        </a:solidFill>
                        <a:latin typeface="Red Hat Display"/>
                        <a:ea typeface="Red Hat Display"/>
                        <a:cs typeface="Red Hat Display"/>
                        <a:sym typeface="Red Hat Display"/>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r>
              <a:tr h="189275">
                <a:tc>
                  <a:txBody>
                    <a:bodyPr/>
                    <a:lstStyle/>
                    <a:p>
                      <a:pPr indent="0" lvl="0" marL="0" rtl="0" algn="l">
                        <a:spcBef>
                          <a:spcPts val="0"/>
                        </a:spcBef>
                        <a:spcAft>
                          <a:spcPts val="0"/>
                        </a:spcAft>
                        <a:buNone/>
                      </a:pPr>
                      <a:r>
                        <a:rPr lang="en" sz="1100">
                          <a:latin typeface="Red Hat Text"/>
                          <a:ea typeface="Red Hat Text"/>
                          <a:cs typeface="Red Hat Text"/>
                          <a:sym typeface="Red Hat Text"/>
                        </a:rPr>
                        <a:t>Fernando López</a:t>
                      </a:r>
                      <a:endParaRPr sz="1100">
                        <a:latin typeface="Red Hat Text"/>
                        <a:ea typeface="Red Hat Text"/>
                        <a:cs typeface="Red Hat Text"/>
                        <a:sym typeface="Red Hat Text"/>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Project Manager</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flopezma@redhat.com</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+52 55 4466 6812</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solidFill>
                      <a:srgbClr val="FFFFFF"/>
                    </a:solidFill>
                  </a:tcPr>
                </a:tc>
              </a:tr>
              <a:tr h="214975">
                <a:tc>
                  <a:txBody>
                    <a:bodyPr/>
                    <a:lstStyle/>
                    <a:p>
                      <a:pPr indent="0" lvl="0" marL="0" rtl="0" algn="l">
                        <a:spcBef>
                          <a:spcPts val="0"/>
                        </a:spcBef>
                        <a:spcAft>
                          <a:spcPts val="0"/>
                        </a:spcAft>
                        <a:buNone/>
                      </a:pPr>
                      <a:r>
                        <a:rPr lang="en" sz="1100">
                          <a:latin typeface="Red Hat Text"/>
                          <a:ea typeface="Red Hat Text"/>
                          <a:cs typeface="Red Hat Text"/>
                          <a:sym typeface="Red Hat Text"/>
                        </a:rPr>
                        <a:t>Sebastián Velis</a:t>
                      </a:r>
                      <a:endParaRPr sz="1100">
                        <a:latin typeface="Red Hat Text"/>
                        <a:ea typeface="Red Hat Text"/>
                        <a:cs typeface="Red Hat Text"/>
                        <a:sym typeface="Red Hat Text"/>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Consultor</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bl>
          </a:graphicData>
        </a:graphic>
      </p:graphicFrame>
      <p:graphicFrame>
        <p:nvGraphicFramePr>
          <p:cNvPr id="1160" name="Google Shape;1160;p107"/>
          <p:cNvGraphicFramePr/>
          <p:nvPr/>
        </p:nvGraphicFramePr>
        <p:xfrm>
          <a:off x="663788" y="2997993"/>
          <a:ext cx="3000000" cy="3000000"/>
        </p:xfrm>
        <a:graphic>
          <a:graphicData uri="http://schemas.openxmlformats.org/drawingml/2006/table">
            <a:tbl>
              <a:tblPr>
                <a:noFill/>
                <a:tableStyleId>{1EBC57E2-AD30-40C2-B7D5-A2ADF2215D09}</a:tableStyleId>
              </a:tblPr>
              <a:tblGrid>
                <a:gridCol w="2394425"/>
                <a:gridCol w="1330775"/>
                <a:gridCol w="1728550"/>
                <a:gridCol w="2410950"/>
              </a:tblGrid>
              <a:tr h="271100">
                <a:tc>
                  <a:txBody>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Nombre</a:t>
                      </a:r>
                      <a:endParaRPr sz="1200">
                        <a:latin typeface="Red Hat Display"/>
                        <a:ea typeface="Red Hat Display"/>
                        <a:cs typeface="Red Hat Display"/>
                        <a:sym typeface="Red Hat Display"/>
                      </a:endParaRPr>
                    </a:p>
                  </a:txBody>
                  <a:tcPr marT="68575" marB="68575" marR="68575" marL="685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Red Hat Display"/>
                          <a:ea typeface="Red Hat Display"/>
                          <a:cs typeface="Red Hat Display"/>
                          <a:sym typeface="Red Hat Display"/>
                        </a:rPr>
                        <a:t>Rol</a:t>
                      </a:r>
                      <a:endParaRPr b="1" sz="1200">
                        <a:latin typeface="Red Hat Display"/>
                        <a:ea typeface="Red Hat Display"/>
                        <a:cs typeface="Red Hat Display"/>
                        <a:sym typeface="Red Hat Display"/>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Email</a:t>
                      </a:r>
                      <a:endParaRPr sz="1200">
                        <a:solidFill>
                          <a:schemeClr val="dk1"/>
                        </a:solidFill>
                        <a:latin typeface="Red Hat Display"/>
                        <a:ea typeface="Red Hat Display"/>
                        <a:cs typeface="Red Hat Display"/>
                        <a:sym typeface="Red Hat Display"/>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Teléfono</a:t>
                      </a:r>
                      <a:endParaRPr b="1" sz="1200">
                        <a:solidFill>
                          <a:schemeClr val="dk1"/>
                        </a:solidFill>
                        <a:latin typeface="Red Hat Display"/>
                        <a:ea typeface="Red Hat Display"/>
                        <a:cs typeface="Red Hat Display"/>
                        <a:sym typeface="Red Hat Display"/>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r>
              <a:tr h="271100">
                <a:tc>
                  <a:txBody>
                    <a:bodyPr/>
                    <a:lstStyle/>
                    <a:p>
                      <a:pPr indent="0" lvl="0" marL="0" rtl="0" algn="l">
                        <a:spcBef>
                          <a:spcPts val="0"/>
                        </a:spcBef>
                        <a:spcAft>
                          <a:spcPts val="0"/>
                        </a:spcAft>
                        <a:buNone/>
                      </a:pPr>
                      <a:r>
                        <a:rPr lang="en" sz="1100">
                          <a:latin typeface="Red Hat Text"/>
                          <a:ea typeface="Red Hat Text"/>
                          <a:cs typeface="Red Hat Text"/>
                          <a:sym typeface="Red Hat Text"/>
                        </a:rPr>
                        <a:t>Hernán Cardalda</a:t>
                      </a:r>
                      <a:endParaRPr sz="1100">
                        <a:latin typeface="Red Hat Text"/>
                        <a:ea typeface="Red Hat Text"/>
                        <a:cs typeface="Red Hat Text"/>
                        <a:sym typeface="Red Hat Text"/>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Service Manager</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hcardald@redhat.com</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+52 55 6200 4189</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r>
              <a:tr h="271100">
                <a:tc>
                  <a:txBody>
                    <a:bodyPr/>
                    <a:lstStyle/>
                    <a:p>
                      <a:pPr indent="0" lvl="0" marL="0" rtl="0" algn="l">
                        <a:spcBef>
                          <a:spcPts val="0"/>
                        </a:spcBef>
                        <a:spcAft>
                          <a:spcPts val="0"/>
                        </a:spcAft>
                        <a:buNone/>
                      </a:pPr>
                      <a:r>
                        <a:rPr lang="en" sz="1100">
                          <a:latin typeface="Red Hat Text"/>
                          <a:ea typeface="Red Hat Text"/>
                          <a:cs typeface="Red Hat Text"/>
                          <a:sym typeface="Red Hat Text"/>
                        </a:rPr>
                        <a:t>Claudia Henao</a:t>
                      </a:r>
                      <a:endParaRPr sz="1100">
                        <a:latin typeface="Red Hat Text"/>
                        <a:ea typeface="Red Hat Text"/>
                        <a:cs typeface="Red Hat Text"/>
                        <a:sym typeface="Red Hat Text"/>
                      </a:endParaRPr>
                    </a:p>
                  </a:txBody>
                  <a:tcPr marT="68575" marB="68575" marR="102875" marL="102875"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Delivery Manager</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chenaori@redhat.com</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+57 321 313 6301</a:t>
                      </a:r>
                      <a:endParaRPr sz="1100">
                        <a:latin typeface="Red Hat Text"/>
                        <a:ea typeface="Red Hat Text"/>
                        <a:cs typeface="Red Hat Text"/>
                        <a:sym typeface="Red Hat Text"/>
                      </a:endParaRPr>
                    </a:p>
                  </a:txBody>
                  <a:tcPr marT="68575" marB="68575" marR="102875" marL="102875"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08"/>
          <p:cNvSpPr txBox="1"/>
          <p:nvPr>
            <p:ph type="title"/>
          </p:nvPr>
        </p:nvSpPr>
        <p:spPr>
          <a:xfrm>
            <a:off x="1557019" y="1412438"/>
            <a:ext cx="5994000" cy="23034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SzPts val="2800"/>
              <a:buNone/>
            </a:pPr>
            <a:r>
              <a:rPr lang="en">
                <a:latin typeface="Red Hat Display"/>
                <a:ea typeface="Red Hat Display"/>
                <a:cs typeface="Red Hat Display"/>
                <a:sym typeface="Red Hat Display"/>
              </a:rPr>
              <a:t>Logística</a:t>
            </a:r>
            <a:endParaRPr>
              <a:latin typeface="Red Hat Display"/>
              <a:ea typeface="Red Hat Display"/>
              <a:cs typeface="Red Hat Display"/>
              <a:sym typeface="Red Hat Display"/>
            </a:endParaRPr>
          </a:p>
        </p:txBody>
      </p:sp>
      <p:sp>
        <p:nvSpPr>
          <p:cNvPr id="1166" name="Google Shape;1166;p1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09"/>
          <p:cNvSpPr txBox="1"/>
          <p:nvPr>
            <p:ph type="title"/>
          </p:nvPr>
        </p:nvSpPr>
        <p:spPr>
          <a:xfrm>
            <a:off x="2128838" y="570675"/>
            <a:ext cx="4886400" cy="544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b="1" lang="en">
                <a:latin typeface="Red Hat Display"/>
                <a:ea typeface="Red Hat Display"/>
                <a:cs typeface="Red Hat Display"/>
                <a:sym typeface="Red Hat Display"/>
              </a:rPr>
              <a:t>Logística</a:t>
            </a:r>
            <a:endParaRPr b="1">
              <a:latin typeface="Red Hat Display"/>
              <a:ea typeface="Red Hat Display"/>
              <a:cs typeface="Red Hat Display"/>
              <a:sym typeface="Red Hat Display"/>
            </a:endParaRPr>
          </a:p>
        </p:txBody>
      </p:sp>
      <p:sp>
        <p:nvSpPr>
          <p:cNvPr id="1172" name="Google Shape;1172;p109"/>
          <p:cNvSpPr txBox="1"/>
          <p:nvPr>
            <p:ph idx="1" type="subTitle"/>
          </p:nvPr>
        </p:nvSpPr>
        <p:spPr>
          <a:xfrm>
            <a:off x="251873" y="31185"/>
            <a:ext cx="2896200" cy="459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Display Medium"/>
                <a:ea typeface="Red Hat Display Medium"/>
                <a:cs typeface="Red Hat Display Medium"/>
                <a:sym typeface="Red Hat Display Medium"/>
              </a:rPr>
              <a:t>Logística</a:t>
            </a:r>
            <a:endParaRPr>
              <a:latin typeface="Red Hat Display Medium"/>
              <a:ea typeface="Red Hat Display Medium"/>
              <a:cs typeface="Red Hat Display Medium"/>
              <a:sym typeface="Red Hat Display Medium"/>
            </a:endParaRPr>
          </a:p>
        </p:txBody>
      </p:sp>
      <p:sp>
        <p:nvSpPr>
          <p:cNvPr id="1173" name="Google Shape;1173;p109"/>
          <p:cNvSpPr txBox="1"/>
          <p:nvPr>
            <p:ph idx="12" type="sldNum"/>
          </p:nvPr>
        </p:nvSpPr>
        <p:spPr>
          <a:xfrm>
            <a:off x="86261" y="4601775"/>
            <a:ext cx="411600" cy="80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1174" name="Google Shape;1174;p109"/>
          <p:cNvSpPr txBox="1"/>
          <p:nvPr/>
        </p:nvSpPr>
        <p:spPr>
          <a:xfrm>
            <a:off x="3353738" y="3124931"/>
            <a:ext cx="2436600" cy="6864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000000"/>
              </a:buClr>
              <a:buSzPts val="900"/>
              <a:buFont typeface="Arial"/>
              <a:buNone/>
            </a:pPr>
            <a:r>
              <a:rPr i="0" lang="en" sz="1100" u="none" cap="none" strike="noStrike">
                <a:solidFill>
                  <a:srgbClr val="000000"/>
                </a:solidFill>
                <a:latin typeface="Red Hat Text"/>
                <a:ea typeface="Red Hat Text"/>
                <a:cs typeface="Red Hat Text"/>
                <a:sym typeface="Red Hat Text"/>
              </a:rPr>
              <a:t>No está previsto el desarrollo de actividades en sitio por parte del consultor implementador.</a:t>
            </a:r>
            <a:endParaRPr i="0" sz="1100" u="none" cap="none" strike="noStrike">
              <a:solidFill>
                <a:srgbClr val="000000"/>
              </a:solidFill>
              <a:latin typeface="Red Hat Text"/>
              <a:ea typeface="Red Hat Text"/>
              <a:cs typeface="Red Hat Text"/>
              <a:sym typeface="Red Hat Text"/>
            </a:endParaRPr>
          </a:p>
        </p:txBody>
      </p:sp>
      <p:sp>
        <p:nvSpPr>
          <p:cNvPr id="1175" name="Google Shape;1175;p109"/>
          <p:cNvSpPr txBox="1"/>
          <p:nvPr/>
        </p:nvSpPr>
        <p:spPr>
          <a:xfrm>
            <a:off x="3353738" y="2757900"/>
            <a:ext cx="2436600" cy="2415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900"/>
              <a:buFont typeface="Arial"/>
              <a:buNone/>
            </a:pPr>
            <a:r>
              <a:rPr b="1" lang="en" sz="900">
                <a:solidFill>
                  <a:srgbClr val="EE0000"/>
                </a:solidFill>
                <a:latin typeface="Red Hat Display"/>
                <a:ea typeface="Red Hat Display"/>
                <a:cs typeface="Red Hat Display"/>
                <a:sym typeface="Red Hat Display"/>
              </a:rPr>
              <a:t>Trabajo Presencial</a:t>
            </a:r>
            <a:endParaRPr b="1" i="0" sz="900" u="none" cap="none" strike="noStrike">
              <a:solidFill>
                <a:srgbClr val="EE0000"/>
              </a:solidFill>
              <a:latin typeface="Red Hat Display"/>
              <a:ea typeface="Red Hat Display"/>
              <a:cs typeface="Red Hat Display"/>
              <a:sym typeface="Red Hat Display"/>
            </a:endParaRPr>
          </a:p>
        </p:txBody>
      </p:sp>
      <p:sp>
        <p:nvSpPr>
          <p:cNvPr id="1176" name="Google Shape;1176;p109"/>
          <p:cNvSpPr txBox="1"/>
          <p:nvPr/>
        </p:nvSpPr>
        <p:spPr>
          <a:xfrm>
            <a:off x="668955" y="3124931"/>
            <a:ext cx="2436600" cy="6864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000000"/>
              </a:buClr>
              <a:buSzPts val="900"/>
              <a:buFont typeface="Arial"/>
              <a:buNone/>
            </a:pPr>
            <a:r>
              <a:rPr i="0" lang="en" sz="1100" u="none" cap="none" strike="noStrike">
                <a:solidFill>
                  <a:srgbClr val="000000"/>
                </a:solidFill>
                <a:latin typeface="Red Hat Text"/>
                <a:ea typeface="Red Hat Text"/>
                <a:cs typeface="Red Hat Text"/>
                <a:sym typeface="Red Hat Text"/>
              </a:rPr>
              <a:t>Se requiere creación de VPN para los consultores con permisos a la infraestructura a implementar. </a:t>
            </a:r>
            <a:endParaRPr i="0" sz="1100" u="none" cap="none" strike="noStrike">
              <a:solidFill>
                <a:srgbClr val="000000"/>
              </a:solidFill>
              <a:latin typeface="Red Hat Text"/>
              <a:ea typeface="Red Hat Text"/>
              <a:cs typeface="Red Hat Text"/>
              <a:sym typeface="Red Hat Text"/>
            </a:endParaRPr>
          </a:p>
        </p:txBody>
      </p:sp>
      <p:sp>
        <p:nvSpPr>
          <p:cNvPr id="1177" name="Google Shape;1177;p109"/>
          <p:cNvSpPr txBox="1"/>
          <p:nvPr/>
        </p:nvSpPr>
        <p:spPr>
          <a:xfrm>
            <a:off x="668955" y="2757900"/>
            <a:ext cx="2436600" cy="2415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900"/>
              <a:buFont typeface="Arial"/>
              <a:buNone/>
            </a:pPr>
            <a:r>
              <a:rPr b="1" lang="en" sz="900">
                <a:solidFill>
                  <a:srgbClr val="EE0000"/>
                </a:solidFill>
                <a:latin typeface="Red Hat Display"/>
                <a:ea typeface="Red Hat Display"/>
                <a:cs typeface="Red Hat Display"/>
                <a:sym typeface="Red Hat Display"/>
              </a:rPr>
              <a:t>Trabajo remoto</a:t>
            </a:r>
            <a:endParaRPr b="1" i="0" sz="900" u="none" cap="none" strike="noStrike">
              <a:solidFill>
                <a:srgbClr val="EE0000"/>
              </a:solidFill>
              <a:latin typeface="Red Hat Display"/>
              <a:ea typeface="Red Hat Display"/>
              <a:cs typeface="Red Hat Display"/>
              <a:sym typeface="Red Hat Display"/>
            </a:endParaRPr>
          </a:p>
        </p:txBody>
      </p:sp>
      <p:sp>
        <p:nvSpPr>
          <p:cNvPr id="1178" name="Google Shape;1178;p109"/>
          <p:cNvSpPr txBox="1"/>
          <p:nvPr/>
        </p:nvSpPr>
        <p:spPr>
          <a:xfrm>
            <a:off x="6038505" y="3124931"/>
            <a:ext cx="2436600" cy="6864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000000"/>
              </a:buClr>
              <a:buSzPts val="900"/>
              <a:buFont typeface="Arial"/>
              <a:buNone/>
            </a:pPr>
            <a:r>
              <a:rPr i="0" lang="en" sz="1100" u="none" cap="none" strike="noStrike">
                <a:solidFill>
                  <a:srgbClr val="000000"/>
                </a:solidFill>
                <a:latin typeface="Red Hat Text"/>
                <a:ea typeface="Red Hat Text"/>
                <a:cs typeface="Red Hat Text"/>
                <a:sym typeface="Red Hat Text"/>
              </a:rPr>
              <a:t>Lunes a Viernes de </a:t>
            </a:r>
            <a:r>
              <a:rPr lang="en" sz="1100">
                <a:latin typeface="Red Hat Text"/>
                <a:ea typeface="Red Hat Text"/>
                <a:cs typeface="Red Hat Text"/>
                <a:sym typeface="Red Hat Text"/>
              </a:rPr>
              <a:t>9:00 </a:t>
            </a:r>
            <a:r>
              <a:rPr i="0" lang="en" sz="1100" u="none" cap="none" strike="noStrike">
                <a:solidFill>
                  <a:srgbClr val="000000"/>
                </a:solidFill>
                <a:latin typeface="Red Hat Text"/>
                <a:ea typeface="Red Hat Text"/>
                <a:cs typeface="Red Hat Text"/>
                <a:sym typeface="Red Hat Text"/>
              </a:rPr>
              <a:t>a </a:t>
            </a:r>
            <a:r>
              <a:rPr lang="en" sz="1100">
                <a:latin typeface="Red Hat Text"/>
                <a:ea typeface="Red Hat Text"/>
                <a:cs typeface="Red Hat Text"/>
                <a:sym typeface="Red Hat Text"/>
              </a:rPr>
              <a:t>18:00 horas y ventanas nocturnas de 23:00 a 3:00 horas</a:t>
            </a:r>
            <a:endParaRPr sz="1100">
              <a:latin typeface="Red Hat Text"/>
              <a:ea typeface="Red Hat Text"/>
              <a:cs typeface="Red Hat Text"/>
              <a:sym typeface="Red Hat Text"/>
            </a:endParaRPr>
          </a:p>
        </p:txBody>
      </p:sp>
      <p:sp>
        <p:nvSpPr>
          <p:cNvPr id="1179" name="Google Shape;1179;p109"/>
          <p:cNvSpPr txBox="1"/>
          <p:nvPr/>
        </p:nvSpPr>
        <p:spPr>
          <a:xfrm>
            <a:off x="6038505" y="2757900"/>
            <a:ext cx="2436600" cy="2415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900"/>
              <a:buFont typeface="Arial"/>
              <a:buNone/>
            </a:pPr>
            <a:r>
              <a:rPr b="1" lang="en" sz="900">
                <a:solidFill>
                  <a:srgbClr val="EE0000"/>
                </a:solidFill>
                <a:latin typeface="Red Hat Display"/>
                <a:ea typeface="Red Hat Display"/>
                <a:cs typeface="Red Hat Display"/>
                <a:sym typeface="Red Hat Display"/>
              </a:rPr>
              <a:t>Horario</a:t>
            </a:r>
            <a:endParaRPr b="1" i="0" sz="900" u="none" cap="none" strike="noStrike">
              <a:solidFill>
                <a:srgbClr val="EE0000"/>
              </a:solidFill>
              <a:latin typeface="Red Hat Display"/>
              <a:ea typeface="Red Hat Display"/>
              <a:cs typeface="Red Hat Display"/>
              <a:sym typeface="Red Hat Display"/>
            </a:endParaRPr>
          </a:p>
        </p:txBody>
      </p:sp>
      <p:cxnSp>
        <p:nvCxnSpPr>
          <p:cNvPr id="1180" name="Google Shape;1180;p109"/>
          <p:cNvCxnSpPr/>
          <p:nvPr/>
        </p:nvCxnSpPr>
        <p:spPr>
          <a:xfrm>
            <a:off x="3229609" y="1995769"/>
            <a:ext cx="0" cy="1917300"/>
          </a:xfrm>
          <a:prstGeom prst="straightConnector1">
            <a:avLst/>
          </a:prstGeom>
          <a:noFill/>
          <a:ln cap="flat" cmpd="sng" w="9525">
            <a:solidFill>
              <a:schemeClr val="dk2"/>
            </a:solidFill>
            <a:prstDash val="dot"/>
            <a:round/>
            <a:headEnd len="sm" w="sm" type="none"/>
            <a:tailEnd len="sm" w="sm" type="none"/>
          </a:ln>
        </p:spPr>
      </p:cxnSp>
      <p:cxnSp>
        <p:nvCxnSpPr>
          <p:cNvPr id="1181" name="Google Shape;1181;p109"/>
          <p:cNvCxnSpPr/>
          <p:nvPr/>
        </p:nvCxnSpPr>
        <p:spPr>
          <a:xfrm>
            <a:off x="5914384" y="1995769"/>
            <a:ext cx="0" cy="1917300"/>
          </a:xfrm>
          <a:prstGeom prst="straightConnector1">
            <a:avLst/>
          </a:prstGeom>
          <a:noFill/>
          <a:ln cap="flat" cmpd="sng" w="9525">
            <a:solidFill>
              <a:schemeClr val="dk2"/>
            </a:solidFill>
            <a:prstDash val="dot"/>
            <a:round/>
            <a:headEnd len="sm" w="sm" type="none"/>
            <a:tailEnd len="sm" w="sm" type="none"/>
          </a:ln>
        </p:spPr>
      </p:cxnSp>
      <p:pic>
        <p:nvPicPr>
          <p:cNvPr id="1182" name="Google Shape;1182;p109"/>
          <p:cNvPicPr preferRelativeResize="0"/>
          <p:nvPr/>
        </p:nvPicPr>
        <p:blipFill rotWithShape="1">
          <a:blip r:embed="rId3">
            <a:alphaModFix/>
          </a:blip>
          <a:srcRect b="21309" l="0" r="0" t="19825"/>
          <a:stretch/>
        </p:blipFill>
        <p:spPr>
          <a:xfrm>
            <a:off x="957275" y="1618550"/>
            <a:ext cx="1859950" cy="1094875"/>
          </a:xfrm>
          <a:prstGeom prst="rect">
            <a:avLst/>
          </a:prstGeom>
          <a:noFill/>
          <a:ln>
            <a:noFill/>
          </a:ln>
        </p:spPr>
      </p:pic>
      <p:pic>
        <p:nvPicPr>
          <p:cNvPr id="1183" name="Google Shape;1183;p109"/>
          <p:cNvPicPr preferRelativeResize="0"/>
          <p:nvPr/>
        </p:nvPicPr>
        <p:blipFill rotWithShape="1">
          <a:blip r:embed="rId4">
            <a:alphaModFix/>
          </a:blip>
          <a:srcRect b="10882" l="0" r="0" t="10425"/>
          <a:stretch/>
        </p:blipFill>
        <p:spPr>
          <a:xfrm>
            <a:off x="3773138" y="1491308"/>
            <a:ext cx="1597700" cy="1257192"/>
          </a:xfrm>
          <a:prstGeom prst="rect">
            <a:avLst/>
          </a:prstGeom>
          <a:noFill/>
          <a:ln>
            <a:noFill/>
          </a:ln>
        </p:spPr>
      </p:pic>
      <p:pic>
        <p:nvPicPr>
          <p:cNvPr id="1184" name="Google Shape;1184;p109"/>
          <p:cNvPicPr preferRelativeResize="0"/>
          <p:nvPr/>
        </p:nvPicPr>
        <p:blipFill rotWithShape="1">
          <a:blip r:embed="rId5">
            <a:alphaModFix/>
          </a:blip>
          <a:srcRect b="0" l="0" r="0" t="0"/>
          <a:stretch/>
        </p:blipFill>
        <p:spPr>
          <a:xfrm>
            <a:off x="6503623" y="1366710"/>
            <a:ext cx="1506354" cy="150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10"/>
          <p:cNvSpPr txBox="1"/>
          <p:nvPr>
            <p:ph type="title"/>
          </p:nvPr>
        </p:nvSpPr>
        <p:spPr>
          <a:xfrm>
            <a:off x="1557019" y="1412438"/>
            <a:ext cx="5994000" cy="23034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SzPts val="2800"/>
              <a:buNone/>
            </a:pPr>
            <a:r>
              <a:rPr lang="en">
                <a:latin typeface="Red Hat Display"/>
                <a:ea typeface="Red Hat Display"/>
                <a:cs typeface="Red Hat Display"/>
                <a:sym typeface="Red Hat Display"/>
              </a:rPr>
              <a:t>Alcance y línea de tiempo</a:t>
            </a:r>
            <a:endParaRPr>
              <a:latin typeface="Red Hat Display"/>
              <a:ea typeface="Red Hat Display"/>
              <a:cs typeface="Red Hat Display"/>
              <a:sym typeface="Red Hat Display"/>
            </a:endParaRPr>
          </a:p>
        </p:txBody>
      </p:sp>
      <p:sp>
        <p:nvSpPr>
          <p:cNvPr id="1190" name="Google Shape;1190;p1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11"/>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p>
            <a:pPr indent="0" lvl="0" marL="0" rtl="0" algn="l">
              <a:spcBef>
                <a:spcPts val="0"/>
              </a:spcBef>
              <a:spcAft>
                <a:spcPts val="0"/>
              </a:spcAft>
              <a:buNone/>
            </a:pPr>
            <a:r>
              <a:rPr lang="en"/>
              <a:t>¿Qué queremos hacer?</a:t>
            </a:r>
            <a:endParaRPr/>
          </a:p>
        </p:txBody>
      </p:sp>
      <p:sp>
        <p:nvSpPr>
          <p:cNvPr id="1196" name="Google Shape;1196;p11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97" name="Google Shape;1197;p111"/>
          <p:cNvSpPr txBox="1"/>
          <p:nvPr>
            <p:ph idx="3" type="subTitle"/>
          </p:nvPr>
        </p:nvSpPr>
        <p:spPr>
          <a:xfrm>
            <a:off x="3350826" y="3326324"/>
            <a:ext cx="3836700" cy="1087800"/>
          </a:xfrm>
          <a:prstGeom prst="rect">
            <a:avLst/>
          </a:prstGeom>
        </p:spPr>
        <p:txBody>
          <a:bodyPr anchorCtr="0" anchor="t" bIns="0" lIns="0" spcFirstLastPara="1" rIns="0" wrap="square" tIns="0">
            <a:noAutofit/>
          </a:bodyPr>
          <a:lstStyle/>
          <a:p>
            <a:pPr indent="0" lvl="0" marL="0" rtl="0" algn="just">
              <a:lnSpc>
                <a:spcPct val="100000"/>
              </a:lnSpc>
              <a:spcBef>
                <a:spcPts val="0"/>
              </a:spcBef>
              <a:spcAft>
                <a:spcPts val="0"/>
              </a:spcAft>
              <a:buNone/>
            </a:pPr>
            <a:r>
              <a:rPr lang="en"/>
              <a:t>Revisar y ajustar la configuración de hasta 30 servidores RHEL v6.x o superior seleccionados, para realizar una serie de ajustes en la configuración que permitan fortalecer las defensas de estos contra posibles ataques de seguridad</a:t>
            </a:r>
            <a:endParaRPr/>
          </a:p>
          <a:p>
            <a:pPr indent="0" lvl="0" marL="0" rtl="0" algn="just">
              <a:lnSpc>
                <a:spcPct val="100000"/>
              </a:lnSpc>
              <a:spcBef>
                <a:spcPts val="0"/>
              </a:spcBef>
              <a:spcAft>
                <a:spcPts val="0"/>
              </a:spcAft>
              <a:buNone/>
            </a:pPr>
            <a:r>
              <a:t/>
            </a:r>
            <a:endParaRPr/>
          </a:p>
        </p:txBody>
      </p:sp>
      <p:sp>
        <p:nvSpPr>
          <p:cNvPr id="1198" name="Google Shape;1198;p111"/>
          <p:cNvSpPr txBox="1"/>
          <p:nvPr>
            <p:ph idx="4" type="subTitle"/>
          </p:nvPr>
        </p:nvSpPr>
        <p:spPr>
          <a:xfrm>
            <a:off x="3350831" y="2930773"/>
            <a:ext cx="3404100" cy="22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Objetivo</a:t>
            </a:r>
            <a:endParaRPr sz="1400"/>
          </a:p>
        </p:txBody>
      </p:sp>
      <p:sp>
        <p:nvSpPr>
          <p:cNvPr id="1199" name="Google Shape;1199;p111"/>
          <p:cNvSpPr/>
          <p:nvPr/>
        </p:nvSpPr>
        <p:spPr>
          <a:xfrm>
            <a:off x="3075169" y="2987925"/>
            <a:ext cx="69300" cy="224100"/>
          </a:xfrm>
          <a:prstGeom prst="rect">
            <a:avLst/>
          </a:prstGeom>
          <a:solidFill>
            <a:srgbClr val="EE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00" name="Google Shape;1200;p111"/>
          <p:cNvPicPr preferRelativeResize="0"/>
          <p:nvPr/>
        </p:nvPicPr>
        <p:blipFill>
          <a:blip r:embed="rId3">
            <a:alphaModFix/>
          </a:blip>
          <a:stretch>
            <a:fillRect/>
          </a:stretch>
        </p:blipFill>
        <p:spPr>
          <a:xfrm>
            <a:off x="2338286" y="944411"/>
            <a:ext cx="1542663" cy="1542663"/>
          </a:xfrm>
          <a:prstGeom prst="rect">
            <a:avLst/>
          </a:prstGeom>
          <a:noFill/>
          <a:ln>
            <a:noFill/>
          </a:ln>
        </p:spPr>
      </p:pic>
      <p:pic>
        <p:nvPicPr>
          <p:cNvPr id="1201" name="Google Shape;1201;p111"/>
          <p:cNvPicPr preferRelativeResize="0"/>
          <p:nvPr/>
        </p:nvPicPr>
        <p:blipFill>
          <a:blip r:embed="rId4">
            <a:alphaModFix/>
          </a:blip>
          <a:stretch>
            <a:fillRect/>
          </a:stretch>
        </p:blipFill>
        <p:spPr>
          <a:xfrm>
            <a:off x="2396561" y="1002694"/>
            <a:ext cx="1426200" cy="14262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